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6" r:id="rId10"/>
    <p:sldId id="264" r:id="rId11"/>
    <p:sldId id="265" r:id="rId12"/>
    <p:sldId id="267" r:id="rId13"/>
    <p:sldId id="268" r:id="rId14"/>
    <p:sldId id="269" r:id="rId15"/>
    <p:sldId id="270" r:id="rId16"/>
    <p:sldId id="271" r:id="rId17"/>
    <p:sldId id="272" r:id="rId18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01F6C1A-7EA7-4CD1-96AD-3A977BBCAE5F}" v="167" dt="2020-12-18T04:19:27.98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62" d="100"/>
          <a:sy n="62" d="100"/>
        </p:scale>
        <p:origin x="84" y="2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microsoft.com/office/2015/10/relationships/revisionInfo" Target="revisionInfo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microsoft.com/office/2016/11/relationships/changesInfo" Target="changesInfos/changesInfo1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ulanahirzan" userId="QZ9/UGr5K0C954TRx2YVemBIv6+ROOpGBScm1FuaWOk=" providerId="None" clId="Web-{001F6C1A-7EA7-4CD1-96AD-3A977BBCAE5F}"/>
    <pc:docChg chg="addSld modSld addMainMaster delMainMaster">
      <pc:chgData name="maulanahirzan" userId="QZ9/UGr5K0C954TRx2YVemBIv6+ROOpGBScm1FuaWOk=" providerId="None" clId="Web-{001F6C1A-7EA7-4CD1-96AD-3A977BBCAE5F}" dt="2020-12-18T04:19:27.989" v="151"/>
      <pc:docMkLst>
        <pc:docMk/>
      </pc:docMkLst>
      <pc:sldChg chg="modSp mod modClrScheme chgLayout">
        <pc:chgData name="maulanahirzan" userId="QZ9/UGr5K0C954TRx2YVemBIv6+ROOpGBScm1FuaWOk=" providerId="None" clId="Web-{001F6C1A-7EA7-4CD1-96AD-3A977BBCAE5F}" dt="2020-12-18T03:38:33.726" v="19" actId="20577"/>
        <pc:sldMkLst>
          <pc:docMk/>
          <pc:sldMk cId="1351651579" sldId="256"/>
        </pc:sldMkLst>
        <pc:spChg chg="mod ord">
          <ac:chgData name="maulanahirzan" userId="QZ9/UGr5K0C954TRx2YVemBIv6+ROOpGBScm1FuaWOk=" providerId="None" clId="Web-{001F6C1A-7EA7-4CD1-96AD-3A977BBCAE5F}" dt="2020-12-18T03:38:27.101" v="9" actId="20577"/>
          <ac:spMkLst>
            <pc:docMk/>
            <pc:sldMk cId="1351651579" sldId="256"/>
            <ac:spMk id="2" creationId="{00000000-0000-0000-0000-000000000000}"/>
          </ac:spMkLst>
        </pc:spChg>
        <pc:spChg chg="mod ord">
          <ac:chgData name="maulanahirzan" userId="QZ9/UGr5K0C954TRx2YVemBIv6+ROOpGBScm1FuaWOk=" providerId="None" clId="Web-{001F6C1A-7EA7-4CD1-96AD-3A977BBCAE5F}" dt="2020-12-18T03:38:33.726" v="19" actId="20577"/>
          <ac:spMkLst>
            <pc:docMk/>
            <pc:sldMk cId="1351651579" sldId="256"/>
            <ac:spMk id="3" creationId="{00000000-0000-0000-0000-000000000000}"/>
          </ac:spMkLst>
        </pc:spChg>
      </pc:sldChg>
      <pc:sldChg chg="addSp modSp new">
        <pc:chgData name="maulanahirzan" userId="QZ9/UGr5K0C954TRx2YVemBIv6+ROOpGBScm1FuaWOk=" providerId="None" clId="Web-{001F6C1A-7EA7-4CD1-96AD-3A977BBCAE5F}" dt="2020-12-18T03:45:13.403" v="35" actId="1076"/>
        <pc:sldMkLst>
          <pc:docMk/>
          <pc:sldMk cId="4259263066" sldId="257"/>
        </pc:sldMkLst>
        <pc:spChg chg="mod">
          <ac:chgData name="maulanahirzan" userId="QZ9/UGr5K0C954TRx2YVemBIv6+ROOpGBScm1FuaWOk=" providerId="None" clId="Web-{001F6C1A-7EA7-4CD1-96AD-3A977BBCAE5F}" dt="2020-12-18T03:41:51.869" v="22" actId="20577"/>
          <ac:spMkLst>
            <pc:docMk/>
            <pc:sldMk cId="4259263066" sldId="257"/>
            <ac:spMk id="2" creationId="{F0E5F43C-6040-4663-ABB3-8E9BBC74A778}"/>
          </ac:spMkLst>
        </pc:spChg>
        <pc:spChg chg="mod">
          <ac:chgData name="maulanahirzan" userId="QZ9/UGr5K0C954TRx2YVemBIv6+ROOpGBScm1FuaWOk=" providerId="None" clId="Web-{001F6C1A-7EA7-4CD1-96AD-3A977BBCAE5F}" dt="2020-12-18T03:42:02.291" v="30" actId="20577"/>
          <ac:spMkLst>
            <pc:docMk/>
            <pc:sldMk cId="4259263066" sldId="257"/>
            <ac:spMk id="3" creationId="{4DEA90DA-264B-48BF-8E83-C5404A05C05B}"/>
          </ac:spMkLst>
        </pc:spChg>
        <pc:picChg chg="add mod">
          <ac:chgData name="maulanahirzan" userId="QZ9/UGr5K0C954TRx2YVemBIv6+ROOpGBScm1FuaWOk=" providerId="None" clId="Web-{001F6C1A-7EA7-4CD1-96AD-3A977BBCAE5F}" dt="2020-12-18T03:45:13.403" v="35" actId="1076"/>
          <ac:picMkLst>
            <pc:docMk/>
            <pc:sldMk cId="4259263066" sldId="257"/>
            <ac:picMk id="4" creationId="{7EA458A4-1B0D-4D19-B6B5-DECCE6521F39}"/>
          </ac:picMkLst>
        </pc:picChg>
      </pc:sldChg>
      <pc:sldChg chg="addSp modSp new">
        <pc:chgData name="maulanahirzan" userId="QZ9/UGr5K0C954TRx2YVemBIv6+ROOpGBScm1FuaWOk=" providerId="None" clId="Web-{001F6C1A-7EA7-4CD1-96AD-3A977BBCAE5F}" dt="2020-12-18T03:59:48.725" v="65" actId="14100"/>
        <pc:sldMkLst>
          <pc:docMk/>
          <pc:sldMk cId="3537902231" sldId="258"/>
        </pc:sldMkLst>
        <pc:spChg chg="mod">
          <ac:chgData name="maulanahirzan" userId="QZ9/UGr5K0C954TRx2YVemBIv6+ROOpGBScm1FuaWOk=" providerId="None" clId="Web-{001F6C1A-7EA7-4CD1-96AD-3A977BBCAE5F}" dt="2020-12-18T03:48:39.124" v="37" actId="20577"/>
          <ac:spMkLst>
            <pc:docMk/>
            <pc:sldMk cId="3537902231" sldId="258"/>
            <ac:spMk id="2" creationId="{4EA4928F-8E7B-4F4C-AA4E-9F7C698DD927}"/>
          </ac:spMkLst>
        </pc:spChg>
        <pc:spChg chg="mod">
          <ac:chgData name="maulanahirzan" userId="QZ9/UGr5K0C954TRx2YVemBIv6+ROOpGBScm1FuaWOk=" providerId="None" clId="Web-{001F6C1A-7EA7-4CD1-96AD-3A977BBCAE5F}" dt="2020-12-18T03:59:44.100" v="62" actId="20577"/>
          <ac:spMkLst>
            <pc:docMk/>
            <pc:sldMk cId="3537902231" sldId="258"/>
            <ac:spMk id="3" creationId="{5E6721BE-CA70-4A80-A3C2-240508234974}"/>
          </ac:spMkLst>
        </pc:spChg>
        <pc:picChg chg="add mod">
          <ac:chgData name="maulanahirzan" userId="QZ9/UGr5K0C954TRx2YVemBIv6+ROOpGBScm1FuaWOk=" providerId="None" clId="Web-{001F6C1A-7EA7-4CD1-96AD-3A977BBCAE5F}" dt="2020-12-18T03:59:48.725" v="65" actId="14100"/>
          <ac:picMkLst>
            <pc:docMk/>
            <pc:sldMk cId="3537902231" sldId="258"/>
            <ac:picMk id="4" creationId="{33705E56-97FD-402F-998D-7314639EA1B1}"/>
          </ac:picMkLst>
        </pc:picChg>
      </pc:sldChg>
      <pc:sldChg chg="addSp modSp new">
        <pc:chgData name="maulanahirzan" userId="QZ9/UGr5K0C954TRx2YVemBIv6+ROOpGBScm1FuaWOk=" providerId="None" clId="Web-{001F6C1A-7EA7-4CD1-96AD-3A977BBCAE5F}" dt="2020-12-18T04:07:10.809" v="90" actId="14100"/>
        <pc:sldMkLst>
          <pc:docMk/>
          <pc:sldMk cId="4008742740" sldId="259"/>
        </pc:sldMkLst>
        <pc:spChg chg="mod">
          <ac:chgData name="maulanahirzan" userId="QZ9/UGr5K0C954TRx2YVemBIv6+ROOpGBScm1FuaWOk=" providerId="None" clId="Web-{001F6C1A-7EA7-4CD1-96AD-3A977BBCAE5F}" dt="2020-12-18T04:02:53.399" v="76" actId="20577"/>
          <ac:spMkLst>
            <pc:docMk/>
            <pc:sldMk cId="4008742740" sldId="259"/>
            <ac:spMk id="2" creationId="{D57B3B50-8F53-40BB-9AFE-B235AFFD503E}"/>
          </ac:spMkLst>
        </pc:spChg>
        <pc:spChg chg="mod">
          <ac:chgData name="maulanahirzan" userId="QZ9/UGr5K0C954TRx2YVemBIv6+ROOpGBScm1FuaWOk=" providerId="None" clId="Web-{001F6C1A-7EA7-4CD1-96AD-3A977BBCAE5F}" dt="2020-12-18T04:03:27.493" v="87" actId="1076"/>
          <ac:spMkLst>
            <pc:docMk/>
            <pc:sldMk cId="4008742740" sldId="259"/>
            <ac:spMk id="3" creationId="{34B0BDB2-8DD1-439E-8963-8ADF3342E02A}"/>
          </ac:spMkLst>
        </pc:spChg>
        <pc:picChg chg="add mod">
          <ac:chgData name="maulanahirzan" userId="QZ9/UGr5K0C954TRx2YVemBIv6+ROOpGBScm1FuaWOk=" providerId="None" clId="Web-{001F6C1A-7EA7-4CD1-96AD-3A977BBCAE5F}" dt="2020-12-18T04:07:10.809" v="90" actId="14100"/>
          <ac:picMkLst>
            <pc:docMk/>
            <pc:sldMk cId="4008742740" sldId="259"/>
            <ac:picMk id="4" creationId="{6B5F3502-B93B-41D3-B038-3AED049A3102}"/>
          </ac:picMkLst>
        </pc:picChg>
      </pc:sldChg>
      <pc:sldChg chg="modSp new">
        <pc:chgData name="maulanahirzan" userId="QZ9/UGr5K0C954TRx2YVemBIv6+ROOpGBScm1FuaWOk=" providerId="None" clId="Web-{001F6C1A-7EA7-4CD1-96AD-3A977BBCAE5F}" dt="2020-12-18T04:11:10.593" v="104" actId="20577"/>
        <pc:sldMkLst>
          <pc:docMk/>
          <pc:sldMk cId="463937546" sldId="260"/>
        </pc:sldMkLst>
        <pc:spChg chg="mod">
          <ac:chgData name="maulanahirzan" userId="QZ9/UGr5K0C954TRx2YVemBIv6+ROOpGBScm1FuaWOk=" providerId="None" clId="Web-{001F6C1A-7EA7-4CD1-96AD-3A977BBCAE5F}" dt="2020-12-18T04:10:30.092" v="94" actId="20577"/>
          <ac:spMkLst>
            <pc:docMk/>
            <pc:sldMk cId="463937546" sldId="260"/>
            <ac:spMk id="2" creationId="{D937D5D1-382C-4522-B7DF-6269A26E65F3}"/>
          </ac:spMkLst>
        </pc:spChg>
        <pc:spChg chg="mod">
          <ac:chgData name="maulanahirzan" userId="QZ9/UGr5K0C954TRx2YVemBIv6+ROOpGBScm1FuaWOk=" providerId="None" clId="Web-{001F6C1A-7EA7-4CD1-96AD-3A977BBCAE5F}" dt="2020-12-18T04:11:10.593" v="104" actId="20577"/>
          <ac:spMkLst>
            <pc:docMk/>
            <pc:sldMk cId="463937546" sldId="260"/>
            <ac:spMk id="3" creationId="{AFDEBF8A-4469-49A6-B72B-368A01866037}"/>
          </ac:spMkLst>
        </pc:spChg>
      </pc:sldChg>
      <pc:sldChg chg="modSp new">
        <pc:chgData name="maulanahirzan" userId="QZ9/UGr5K0C954TRx2YVemBIv6+ROOpGBScm1FuaWOk=" providerId="None" clId="Web-{001F6C1A-7EA7-4CD1-96AD-3A977BBCAE5F}" dt="2020-12-18T04:12:01.281" v="119" actId="20577"/>
        <pc:sldMkLst>
          <pc:docMk/>
          <pc:sldMk cId="3928525226" sldId="261"/>
        </pc:sldMkLst>
        <pc:spChg chg="mod">
          <ac:chgData name="maulanahirzan" userId="QZ9/UGr5K0C954TRx2YVemBIv6+ROOpGBScm1FuaWOk=" providerId="None" clId="Web-{001F6C1A-7EA7-4CD1-96AD-3A977BBCAE5F}" dt="2020-12-18T04:11:33.202" v="109" actId="20577"/>
          <ac:spMkLst>
            <pc:docMk/>
            <pc:sldMk cId="3928525226" sldId="261"/>
            <ac:spMk id="2" creationId="{59BADCB9-8D9C-4C56-9E2C-7BA98AE106A1}"/>
          </ac:spMkLst>
        </pc:spChg>
        <pc:spChg chg="mod">
          <ac:chgData name="maulanahirzan" userId="QZ9/UGr5K0C954TRx2YVemBIv6+ROOpGBScm1FuaWOk=" providerId="None" clId="Web-{001F6C1A-7EA7-4CD1-96AD-3A977BBCAE5F}" dt="2020-12-18T04:12:01.281" v="119" actId="20577"/>
          <ac:spMkLst>
            <pc:docMk/>
            <pc:sldMk cId="3928525226" sldId="261"/>
            <ac:spMk id="3" creationId="{811B43CC-F79D-439A-A3BE-A6277EB4B0D5}"/>
          </ac:spMkLst>
        </pc:spChg>
      </pc:sldChg>
      <pc:sldChg chg="addSp modSp new">
        <pc:chgData name="maulanahirzan" userId="QZ9/UGr5K0C954TRx2YVemBIv6+ROOpGBScm1FuaWOk=" providerId="None" clId="Web-{001F6C1A-7EA7-4CD1-96AD-3A977BBCAE5F}" dt="2020-12-18T04:16:36.987" v="150" actId="14100"/>
        <pc:sldMkLst>
          <pc:docMk/>
          <pc:sldMk cId="2799956865" sldId="262"/>
        </pc:sldMkLst>
        <pc:spChg chg="mod">
          <ac:chgData name="maulanahirzan" userId="QZ9/UGr5K0C954TRx2YVemBIv6+ROOpGBScm1FuaWOk=" providerId="None" clId="Web-{001F6C1A-7EA7-4CD1-96AD-3A977BBCAE5F}" dt="2020-12-18T04:13:13.110" v="133" actId="20577"/>
          <ac:spMkLst>
            <pc:docMk/>
            <pc:sldMk cId="2799956865" sldId="262"/>
            <ac:spMk id="2" creationId="{A53ED583-DFD3-4956-B6CB-F75101ACCEF3}"/>
          </ac:spMkLst>
        </pc:spChg>
        <pc:spChg chg="mod">
          <ac:chgData name="maulanahirzan" userId="QZ9/UGr5K0C954TRx2YVemBIv6+ROOpGBScm1FuaWOk=" providerId="None" clId="Web-{001F6C1A-7EA7-4CD1-96AD-3A977BBCAE5F}" dt="2020-12-18T04:13:37.188" v="143" actId="14100"/>
          <ac:spMkLst>
            <pc:docMk/>
            <pc:sldMk cId="2799956865" sldId="262"/>
            <ac:spMk id="3" creationId="{924D6998-BE27-407C-8506-5244904883F3}"/>
          </ac:spMkLst>
        </pc:spChg>
        <pc:spChg chg="add mod">
          <ac:chgData name="maulanahirzan" userId="QZ9/UGr5K0C954TRx2YVemBIv6+ROOpGBScm1FuaWOk=" providerId="None" clId="Web-{001F6C1A-7EA7-4CD1-96AD-3A977BBCAE5F}" dt="2020-12-18T04:16:30.096" v="148" actId="1076"/>
          <ac:spMkLst>
            <pc:docMk/>
            <pc:sldMk cId="2799956865" sldId="262"/>
            <ac:spMk id="5" creationId="{BACD020C-2D62-4C1C-A46A-7833699E9D24}"/>
          </ac:spMkLst>
        </pc:spChg>
        <pc:picChg chg="add mod">
          <ac:chgData name="maulanahirzan" userId="QZ9/UGr5K0C954TRx2YVemBIv6+ROOpGBScm1FuaWOk=" providerId="None" clId="Web-{001F6C1A-7EA7-4CD1-96AD-3A977BBCAE5F}" dt="2020-12-18T04:16:36.987" v="150" actId="14100"/>
          <ac:picMkLst>
            <pc:docMk/>
            <pc:sldMk cId="2799956865" sldId="262"/>
            <ac:picMk id="4" creationId="{8016D68A-2D90-46B3-BAC6-3E6677DCC363}"/>
          </ac:picMkLst>
        </pc:picChg>
      </pc:sldChg>
      <pc:sldChg chg="new">
        <pc:chgData name="maulanahirzan" userId="QZ9/UGr5K0C954TRx2YVemBIv6+ROOpGBScm1FuaWOk=" providerId="None" clId="Web-{001F6C1A-7EA7-4CD1-96AD-3A977BBCAE5F}" dt="2020-12-18T04:19:27.989" v="151"/>
        <pc:sldMkLst>
          <pc:docMk/>
          <pc:sldMk cId="3810027825" sldId="263"/>
        </pc:sldMkLst>
      </pc:sldChg>
      <pc:sldMasterChg chg="del delSldLayout">
        <pc:chgData name="maulanahirzan" userId="QZ9/UGr5K0C954TRx2YVemBIv6+ROOpGBScm1FuaWOk=" providerId="None" clId="Web-{001F6C1A-7EA7-4CD1-96AD-3A977BBCAE5F}" dt="2020-12-18T03:37:14.350" v="0"/>
        <pc:sldMasterMkLst>
          <pc:docMk/>
          <pc:sldMasterMk cId="3154979492" sldId="2147483648"/>
        </pc:sldMasterMkLst>
        <pc:sldLayoutChg chg="del">
          <pc:chgData name="maulanahirzan" userId="QZ9/UGr5K0C954TRx2YVemBIv6+ROOpGBScm1FuaWOk=" providerId="None" clId="Web-{001F6C1A-7EA7-4CD1-96AD-3A977BBCAE5F}" dt="2020-12-18T03:37:14.350" v="0"/>
          <pc:sldLayoutMkLst>
            <pc:docMk/>
            <pc:sldMasterMk cId="3154979492" sldId="2147483648"/>
            <pc:sldLayoutMk cId="161079921" sldId="2147483649"/>
          </pc:sldLayoutMkLst>
        </pc:sldLayoutChg>
        <pc:sldLayoutChg chg="del">
          <pc:chgData name="maulanahirzan" userId="QZ9/UGr5K0C954TRx2YVemBIv6+ROOpGBScm1FuaWOk=" providerId="None" clId="Web-{001F6C1A-7EA7-4CD1-96AD-3A977BBCAE5F}" dt="2020-12-18T03:37:14.350" v="0"/>
          <pc:sldLayoutMkLst>
            <pc:docMk/>
            <pc:sldMasterMk cId="3154979492" sldId="2147483648"/>
            <pc:sldLayoutMk cId="2703711724" sldId="2147483650"/>
          </pc:sldLayoutMkLst>
        </pc:sldLayoutChg>
        <pc:sldLayoutChg chg="del">
          <pc:chgData name="maulanahirzan" userId="QZ9/UGr5K0C954TRx2YVemBIv6+ROOpGBScm1FuaWOk=" providerId="None" clId="Web-{001F6C1A-7EA7-4CD1-96AD-3A977BBCAE5F}" dt="2020-12-18T03:37:14.350" v="0"/>
          <pc:sldLayoutMkLst>
            <pc:docMk/>
            <pc:sldMasterMk cId="3154979492" sldId="2147483648"/>
            <pc:sldLayoutMk cId="4076369896" sldId="2147483651"/>
          </pc:sldLayoutMkLst>
        </pc:sldLayoutChg>
        <pc:sldLayoutChg chg="del">
          <pc:chgData name="maulanahirzan" userId="QZ9/UGr5K0C954TRx2YVemBIv6+ROOpGBScm1FuaWOk=" providerId="None" clId="Web-{001F6C1A-7EA7-4CD1-96AD-3A977BBCAE5F}" dt="2020-12-18T03:37:14.350" v="0"/>
          <pc:sldLayoutMkLst>
            <pc:docMk/>
            <pc:sldMasterMk cId="3154979492" sldId="2147483648"/>
            <pc:sldLayoutMk cId="2625762208" sldId="2147483652"/>
          </pc:sldLayoutMkLst>
        </pc:sldLayoutChg>
        <pc:sldLayoutChg chg="del">
          <pc:chgData name="maulanahirzan" userId="QZ9/UGr5K0C954TRx2YVemBIv6+ROOpGBScm1FuaWOk=" providerId="None" clId="Web-{001F6C1A-7EA7-4CD1-96AD-3A977BBCAE5F}" dt="2020-12-18T03:37:14.350" v="0"/>
          <pc:sldLayoutMkLst>
            <pc:docMk/>
            <pc:sldMasterMk cId="3154979492" sldId="2147483648"/>
            <pc:sldLayoutMk cId="188002762" sldId="2147483653"/>
          </pc:sldLayoutMkLst>
        </pc:sldLayoutChg>
        <pc:sldLayoutChg chg="del">
          <pc:chgData name="maulanahirzan" userId="QZ9/UGr5K0C954TRx2YVemBIv6+ROOpGBScm1FuaWOk=" providerId="None" clId="Web-{001F6C1A-7EA7-4CD1-96AD-3A977BBCAE5F}" dt="2020-12-18T03:37:14.350" v="0"/>
          <pc:sldLayoutMkLst>
            <pc:docMk/>
            <pc:sldMasterMk cId="3154979492" sldId="2147483648"/>
            <pc:sldLayoutMk cId="2295335545" sldId="2147483654"/>
          </pc:sldLayoutMkLst>
        </pc:sldLayoutChg>
        <pc:sldLayoutChg chg="del">
          <pc:chgData name="maulanahirzan" userId="QZ9/UGr5K0C954TRx2YVemBIv6+ROOpGBScm1FuaWOk=" providerId="None" clId="Web-{001F6C1A-7EA7-4CD1-96AD-3A977BBCAE5F}" dt="2020-12-18T03:37:14.350" v="0"/>
          <pc:sldLayoutMkLst>
            <pc:docMk/>
            <pc:sldMasterMk cId="3154979492" sldId="2147483648"/>
            <pc:sldLayoutMk cId="1988754143" sldId="2147483655"/>
          </pc:sldLayoutMkLst>
        </pc:sldLayoutChg>
        <pc:sldLayoutChg chg="del">
          <pc:chgData name="maulanahirzan" userId="QZ9/UGr5K0C954TRx2YVemBIv6+ROOpGBScm1FuaWOk=" providerId="None" clId="Web-{001F6C1A-7EA7-4CD1-96AD-3A977BBCAE5F}" dt="2020-12-18T03:37:14.350" v="0"/>
          <pc:sldLayoutMkLst>
            <pc:docMk/>
            <pc:sldMasterMk cId="3154979492" sldId="2147483648"/>
            <pc:sldLayoutMk cId="3665695281" sldId="2147483656"/>
          </pc:sldLayoutMkLst>
        </pc:sldLayoutChg>
        <pc:sldLayoutChg chg="del">
          <pc:chgData name="maulanahirzan" userId="QZ9/UGr5K0C954TRx2YVemBIv6+ROOpGBScm1FuaWOk=" providerId="None" clId="Web-{001F6C1A-7EA7-4CD1-96AD-3A977BBCAE5F}" dt="2020-12-18T03:37:14.350" v="0"/>
          <pc:sldLayoutMkLst>
            <pc:docMk/>
            <pc:sldMasterMk cId="3154979492" sldId="2147483648"/>
            <pc:sldLayoutMk cId="2134169247" sldId="2147483657"/>
          </pc:sldLayoutMkLst>
        </pc:sldLayoutChg>
        <pc:sldLayoutChg chg="del">
          <pc:chgData name="maulanahirzan" userId="QZ9/UGr5K0C954TRx2YVemBIv6+ROOpGBScm1FuaWOk=" providerId="None" clId="Web-{001F6C1A-7EA7-4CD1-96AD-3A977BBCAE5F}" dt="2020-12-18T03:37:14.350" v="0"/>
          <pc:sldLayoutMkLst>
            <pc:docMk/>
            <pc:sldMasterMk cId="3154979492" sldId="2147483648"/>
            <pc:sldLayoutMk cId="2065727480" sldId="2147483658"/>
          </pc:sldLayoutMkLst>
        </pc:sldLayoutChg>
        <pc:sldLayoutChg chg="del">
          <pc:chgData name="maulanahirzan" userId="QZ9/UGr5K0C954TRx2YVemBIv6+ROOpGBScm1FuaWOk=" providerId="None" clId="Web-{001F6C1A-7EA7-4CD1-96AD-3A977BBCAE5F}" dt="2020-12-18T03:37:14.350" v="0"/>
          <pc:sldLayoutMkLst>
            <pc:docMk/>
            <pc:sldMasterMk cId="3154979492" sldId="2147483648"/>
            <pc:sldLayoutMk cId="812261758" sldId="2147483659"/>
          </pc:sldLayoutMkLst>
        </pc:sldLayoutChg>
      </pc:sldMasterChg>
      <pc:sldMasterChg chg="add del addSldLayout delSldLayout modSldLayout">
        <pc:chgData name="maulanahirzan" userId="QZ9/UGr5K0C954TRx2YVemBIv6+ROOpGBScm1FuaWOk=" providerId="None" clId="Web-{001F6C1A-7EA7-4CD1-96AD-3A977BBCAE5F}" dt="2020-12-18T03:37:21.960" v="1"/>
        <pc:sldMasterMkLst>
          <pc:docMk/>
          <pc:sldMasterMk cId="3139059598" sldId="2147483660"/>
        </pc:sldMasterMkLst>
        <pc:sldLayoutChg chg="add del mod replId">
          <pc:chgData name="maulanahirzan" userId="QZ9/UGr5K0C954TRx2YVemBIv6+ROOpGBScm1FuaWOk=" providerId="None" clId="Web-{001F6C1A-7EA7-4CD1-96AD-3A977BBCAE5F}" dt="2020-12-18T03:37:21.960" v="1"/>
          <pc:sldLayoutMkLst>
            <pc:docMk/>
            <pc:sldMasterMk cId="3139059598" sldId="2147483660"/>
            <pc:sldLayoutMk cId="2687406914" sldId="2147483661"/>
          </pc:sldLayoutMkLst>
        </pc:sldLayoutChg>
        <pc:sldLayoutChg chg="add del mod replId">
          <pc:chgData name="maulanahirzan" userId="QZ9/UGr5K0C954TRx2YVemBIv6+ROOpGBScm1FuaWOk=" providerId="None" clId="Web-{001F6C1A-7EA7-4CD1-96AD-3A977BBCAE5F}" dt="2020-12-18T03:37:21.960" v="1"/>
          <pc:sldLayoutMkLst>
            <pc:docMk/>
            <pc:sldMasterMk cId="3139059598" sldId="2147483660"/>
            <pc:sldLayoutMk cId="499641195" sldId="2147483662"/>
          </pc:sldLayoutMkLst>
        </pc:sldLayoutChg>
        <pc:sldLayoutChg chg="add del mod replId">
          <pc:chgData name="maulanahirzan" userId="QZ9/UGr5K0C954TRx2YVemBIv6+ROOpGBScm1FuaWOk=" providerId="None" clId="Web-{001F6C1A-7EA7-4CD1-96AD-3A977BBCAE5F}" dt="2020-12-18T03:37:21.960" v="1"/>
          <pc:sldLayoutMkLst>
            <pc:docMk/>
            <pc:sldMasterMk cId="3139059598" sldId="2147483660"/>
            <pc:sldLayoutMk cId="4285226952" sldId="2147483663"/>
          </pc:sldLayoutMkLst>
        </pc:sldLayoutChg>
        <pc:sldLayoutChg chg="add del mod replId">
          <pc:chgData name="maulanahirzan" userId="QZ9/UGr5K0C954TRx2YVemBIv6+ROOpGBScm1FuaWOk=" providerId="None" clId="Web-{001F6C1A-7EA7-4CD1-96AD-3A977BBCAE5F}" dt="2020-12-18T03:37:21.960" v="1"/>
          <pc:sldLayoutMkLst>
            <pc:docMk/>
            <pc:sldMasterMk cId="3139059598" sldId="2147483660"/>
            <pc:sldLayoutMk cId="1967117872" sldId="2147483664"/>
          </pc:sldLayoutMkLst>
        </pc:sldLayoutChg>
        <pc:sldLayoutChg chg="add del mod replId">
          <pc:chgData name="maulanahirzan" userId="QZ9/UGr5K0C954TRx2YVemBIv6+ROOpGBScm1FuaWOk=" providerId="None" clId="Web-{001F6C1A-7EA7-4CD1-96AD-3A977BBCAE5F}" dt="2020-12-18T03:37:21.960" v="1"/>
          <pc:sldLayoutMkLst>
            <pc:docMk/>
            <pc:sldMasterMk cId="3139059598" sldId="2147483660"/>
            <pc:sldLayoutMk cId="3994348094" sldId="2147483665"/>
          </pc:sldLayoutMkLst>
        </pc:sldLayoutChg>
        <pc:sldLayoutChg chg="add del mod replId">
          <pc:chgData name="maulanahirzan" userId="QZ9/UGr5K0C954TRx2YVemBIv6+ROOpGBScm1FuaWOk=" providerId="None" clId="Web-{001F6C1A-7EA7-4CD1-96AD-3A977BBCAE5F}" dt="2020-12-18T03:37:21.960" v="1"/>
          <pc:sldLayoutMkLst>
            <pc:docMk/>
            <pc:sldMasterMk cId="3139059598" sldId="2147483660"/>
            <pc:sldLayoutMk cId="418430961" sldId="2147483666"/>
          </pc:sldLayoutMkLst>
        </pc:sldLayoutChg>
        <pc:sldLayoutChg chg="add del mod replId">
          <pc:chgData name="maulanahirzan" userId="QZ9/UGr5K0C954TRx2YVemBIv6+ROOpGBScm1FuaWOk=" providerId="None" clId="Web-{001F6C1A-7EA7-4CD1-96AD-3A977BBCAE5F}" dt="2020-12-18T03:37:21.960" v="1"/>
          <pc:sldLayoutMkLst>
            <pc:docMk/>
            <pc:sldMasterMk cId="3139059598" sldId="2147483660"/>
            <pc:sldLayoutMk cId="3922336928" sldId="2147483667"/>
          </pc:sldLayoutMkLst>
        </pc:sldLayoutChg>
        <pc:sldLayoutChg chg="add del mod replId">
          <pc:chgData name="maulanahirzan" userId="QZ9/UGr5K0C954TRx2YVemBIv6+ROOpGBScm1FuaWOk=" providerId="None" clId="Web-{001F6C1A-7EA7-4CD1-96AD-3A977BBCAE5F}" dt="2020-12-18T03:37:21.960" v="1"/>
          <pc:sldLayoutMkLst>
            <pc:docMk/>
            <pc:sldMasterMk cId="3139059598" sldId="2147483660"/>
            <pc:sldLayoutMk cId="1083402221" sldId="2147483668"/>
          </pc:sldLayoutMkLst>
        </pc:sldLayoutChg>
        <pc:sldLayoutChg chg="add del mod replId">
          <pc:chgData name="maulanahirzan" userId="QZ9/UGr5K0C954TRx2YVemBIv6+ROOpGBScm1FuaWOk=" providerId="None" clId="Web-{001F6C1A-7EA7-4CD1-96AD-3A977BBCAE5F}" dt="2020-12-18T03:37:21.960" v="1"/>
          <pc:sldLayoutMkLst>
            <pc:docMk/>
            <pc:sldMasterMk cId="3139059598" sldId="2147483660"/>
            <pc:sldLayoutMk cId="172725621" sldId="2147483669"/>
          </pc:sldLayoutMkLst>
        </pc:sldLayoutChg>
        <pc:sldLayoutChg chg="add del mod replId">
          <pc:chgData name="maulanahirzan" userId="QZ9/UGr5K0C954TRx2YVemBIv6+ROOpGBScm1FuaWOk=" providerId="None" clId="Web-{001F6C1A-7EA7-4CD1-96AD-3A977BBCAE5F}" dt="2020-12-18T03:37:21.960" v="1"/>
          <pc:sldLayoutMkLst>
            <pc:docMk/>
            <pc:sldMasterMk cId="3139059598" sldId="2147483660"/>
            <pc:sldLayoutMk cId="2095535918" sldId="2147483670"/>
          </pc:sldLayoutMkLst>
        </pc:sldLayoutChg>
        <pc:sldLayoutChg chg="add del mod replId">
          <pc:chgData name="maulanahirzan" userId="QZ9/UGr5K0C954TRx2YVemBIv6+ROOpGBScm1FuaWOk=" providerId="None" clId="Web-{001F6C1A-7EA7-4CD1-96AD-3A977BBCAE5F}" dt="2020-12-18T03:37:21.960" v="1"/>
          <pc:sldLayoutMkLst>
            <pc:docMk/>
            <pc:sldMasterMk cId="3139059598" sldId="2147483660"/>
            <pc:sldLayoutMk cId="4128142804" sldId="2147483671"/>
          </pc:sldLayoutMkLst>
        </pc:sldLayoutChg>
      </pc:sldMasterChg>
      <pc:sldMasterChg chg="add addSldLayout modSldLayout">
        <pc:chgData name="maulanahirzan" userId="QZ9/UGr5K0C954TRx2YVemBIv6+ROOpGBScm1FuaWOk=" providerId="None" clId="Web-{001F6C1A-7EA7-4CD1-96AD-3A977BBCAE5F}" dt="2020-12-18T03:37:21.960" v="1"/>
        <pc:sldMasterMkLst>
          <pc:docMk/>
          <pc:sldMasterMk cId="934459254" sldId="2147483672"/>
        </pc:sldMasterMkLst>
        <pc:sldLayoutChg chg="add mod replId">
          <pc:chgData name="maulanahirzan" userId="QZ9/UGr5K0C954TRx2YVemBIv6+ROOpGBScm1FuaWOk=" providerId="None" clId="Web-{001F6C1A-7EA7-4CD1-96AD-3A977BBCAE5F}" dt="2020-12-18T03:37:21.960" v="1"/>
          <pc:sldLayoutMkLst>
            <pc:docMk/>
            <pc:sldMasterMk cId="934459254" sldId="2147483672"/>
            <pc:sldLayoutMk cId="2437035232" sldId="2147483673"/>
          </pc:sldLayoutMkLst>
        </pc:sldLayoutChg>
        <pc:sldLayoutChg chg="add mod replId">
          <pc:chgData name="maulanahirzan" userId="QZ9/UGr5K0C954TRx2YVemBIv6+ROOpGBScm1FuaWOk=" providerId="None" clId="Web-{001F6C1A-7EA7-4CD1-96AD-3A977BBCAE5F}" dt="2020-12-18T03:37:21.960" v="1"/>
          <pc:sldLayoutMkLst>
            <pc:docMk/>
            <pc:sldMasterMk cId="934459254" sldId="2147483672"/>
            <pc:sldLayoutMk cId="3637448398" sldId="2147483674"/>
          </pc:sldLayoutMkLst>
        </pc:sldLayoutChg>
        <pc:sldLayoutChg chg="add mod replId">
          <pc:chgData name="maulanahirzan" userId="QZ9/UGr5K0C954TRx2YVemBIv6+ROOpGBScm1FuaWOk=" providerId="None" clId="Web-{001F6C1A-7EA7-4CD1-96AD-3A977BBCAE5F}" dt="2020-12-18T03:37:21.960" v="1"/>
          <pc:sldLayoutMkLst>
            <pc:docMk/>
            <pc:sldMasterMk cId="934459254" sldId="2147483672"/>
            <pc:sldLayoutMk cId="2616730525" sldId="2147483675"/>
          </pc:sldLayoutMkLst>
        </pc:sldLayoutChg>
        <pc:sldLayoutChg chg="add mod replId">
          <pc:chgData name="maulanahirzan" userId="QZ9/UGr5K0C954TRx2YVemBIv6+ROOpGBScm1FuaWOk=" providerId="None" clId="Web-{001F6C1A-7EA7-4CD1-96AD-3A977BBCAE5F}" dt="2020-12-18T03:37:21.960" v="1"/>
          <pc:sldLayoutMkLst>
            <pc:docMk/>
            <pc:sldMasterMk cId="934459254" sldId="2147483672"/>
            <pc:sldLayoutMk cId="4004238734" sldId="2147483676"/>
          </pc:sldLayoutMkLst>
        </pc:sldLayoutChg>
        <pc:sldLayoutChg chg="add mod replId">
          <pc:chgData name="maulanahirzan" userId="QZ9/UGr5K0C954TRx2YVemBIv6+ROOpGBScm1FuaWOk=" providerId="None" clId="Web-{001F6C1A-7EA7-4CD1-96AD-3A977BBCAE5F}" dt="2020-12-18T03:37:21.960" v="1"/>
          <pc:sldLayoutMkLst>
            <pc:docMk/>
            <pc:sldMasterMk cId="934459254" sldId="2147483672"/>
            <pc:sldLayoutMk cId="1962908075" sldId="2147483677"/>
          </pc:sldLayoutMkLst>
        </pc:sldLayoutChg>
        <pc:sldLayoutChg chg="add mod replId">
          <pc:chgData name="maulanahirzan" userId="QZ9/UGr5K0C954TRx2YVemBIv6+ROOpGBScm1FuaWOk=" providerId="None" clId="Web-{001F6C1A-7EA7-4CD1-96AD-3A977BBCAE5F}" dt="2020-12-18T03:37:21.960" v="1"/>
          <pc:sldLayoutMkLst>
            <pc:docMk/>
            <pc:sldMasterMk cId="934459254" sldId="2147483672"/>
            <pc:sldLayoutMk cId="2742580382" sldId="2147483678"/>
          </pc:sldLayoutMkLst>
        </pc:sldLayoutChg>
        <pc:sldLayoutChg chg="add mod replId">
          <pc:chgData name="maulanahirzan" userId="QZ9/UGr5K0C954TRx2YVemBIv6+ROOpGBScm1FuaWOk=" providerId="None" clId="Web-{001F6C1A-7EA7-4CD1-96AD-3A977BBCAE5F}" dt="2020-12-18T03:37:21.960" v="1"/>
          <pc:sldLayoutMkLst>
            <pc:docMk/>
            <pc:sldMasterMk cId="934459254" sldId="2147483672"/>
            <pc:sldLayoutMk cId="1545788414" sldId="2147483679"/>
          </pc:sldLayoutMkLst>
        </pc:sldLayoutChg>
        <pc:sldLayoutChg chg="add mod replId">
          <pc:chgData name="maulanahirzan" userId="QZ9/UGr5K0C954TRx2YVemBIv6+ROOpGBScm1FuaWOk=" providerId="None" clId="Web-{001F6C1A-7EA7-4CD1-96AD-3A977BBCAE5F}" dt="2020-12-18T03:37:21.960" v="1"/>
          <pc:sldLayoutMkLst>
            <pc:docMk/>
            <pc:sldMasterMk cId="934459254" sldId="2147483672"/>
            <pc:sldLayoutMk cId="1648732903" sldId="2147483680"/>
          </pc:sldLayoutMkLst>
        </pc:sldLayoutChg>
        <pc:sldLayoutChg chg="add mod replId">
          <pc:chgData name="maulanahirzan" userId="QZ9/UGr5K0C954TRx2YVemBIv6+ROOpGBScm1FuaWOk=" providerId="None" clId="Web-{001F6C1A-7EA7-4CD1-96AD-3A977BBCAE5F}" dt="2020-12-18T03:37:21.960" v="1"/>
          <pc:sldLayoutMkLst>
            <pc:docMk/>
            <pc:sldMasterMk cId="934459254" sldId="2147483672"/>
            <pc:sldLayoutMk cId="3661848086" sldId="2147483681"/>
          </pc:sldLayoutMkLst>
        </pc:sldLayoutChg>
        <pc:sldLayoutChg chg="add mod replId">
          <pc:chgData name="maulanahirzan" userId="QZ9/UGr5K0C954TRx2YVemBIv6+ROOpGBScm1FuaWOk=" providerId="None" clId="Web-{001F6C1A-7EA7-4CD1-96AD-3A977BBCAE5F}" dt="2020-12-18T03:37:21.960" v="1"/>
          <pc:sldLayoutMkLst>
            <pc:docMk/>
            <pc:sldMasterMk cId="934459254" sldId="2147483672"/>
            <pc:sldLayoutMk cId="2980927630" sldId="2147483682"/>
          </pc:sldLayoutMkLst>
        </pc:sldLayoutChg>
        <pc:sldLayoutChg chg="add mod replId">
          <pc:chgData name="maulanahirzan" userId="QZ9/UGr5K0C954TRx2YVemBIv6+ROOpGBScm1FuaWOk=" providerId="None" clId="Web-{001F6C1A-7EA7-4CD1-96AD-3A977BBCAE5F}" dt="2020-12-18T03:37:21.960" v="1"/>
          <pc:sldLayoutMkLst>
            <pc:docMk/>
            <pc:sldMasterMk cId="934459254" sldId="2147483672"/>
            <pc:sldLayoutMk cId="694925847" sldId="2147483683"/>
          </pc:sldLayoutMkLst>
        </pc:sldLayoutChg>
        <pc:sldLayoutChg chg="add mod replId">
          <pc:chgData name="maulanahirzan" userId="QZ9/UGr5K0C954TRx2YVemBIv6+ROOpGBScm1FuaWOk=" providerId="None" clId="Web-{001F6C1A-7EA7-4CD1-96AD-3A977BBCAE5F}" dt="2020-12-18T03:37:21.960" v="1"/>
          <pc:sldLayoutMkLst>
            <pc:docMk/>
            <pc:sldMasterMk cId="934459254" sldId="2147483672"/>
            <pc:sldLayoutMk cId="3755514117" sldId="2147483684"/>
          </pc:sldLayoutMkLst>
        </pc:sldLayoutChg>
        <pc:sldLayoutChg chg="add mod replId">
          <pc:chgData name="maulanahirzan" userId="QZ9/UGr5K0C954TRx2YVemBIv6+ROOpGBScm1FuaWOk=" providerId="None" clId="Web-{001F6C1A-7EA7-4CD1-96AD-3A977BBCAE5F}" dt="2020-12-18T03:37:21.960" v="1"/>
          <pc:sldLayoutMkLst>
            <pc:docMk/>
            <pc:sldMasterMk cId="934459254" sldId="2147483672"/>
            <pc:sldLayoutMk cId="1202194744" sldId="2147483685"/>
          </pc:sldLayoutMkLst>
        </pc:sldLayoutChg>
        <pc:sldLayoutChg chg="add mod replId">
          <pc:chgData name="maulanahirzan" userId="QZ9/UGr5K0C954TRx2YVemBIv6+ROOpGBScm1FuaWOk=" providerId="None" clId="Web-{001F6C1A-7EA7-4CD1-96AD-3A977BBCAE5F}" dt="2020-12-18T03:37:21.960" v="1"/>
          <pc:sldLayoutMkLst>
            <pc:docMk/>
            <pc:sldMasterMk cId="934459254" sldId="2147483672"/>
            <pc:sldLayoutMk cId="2310428344" sldId="2147483686"/>
          </pc:sldLayoutMkLst>
        </pc:sldLayoutChg>
        <pc:sldLayoutChg chg="add mod replId">
          <pc:chgData name="maulanahirzan" userId="QZ9/UGr5K0C954TRx2YVemBIv6+ROOpGBScm1FuaWOk=" providerId="None" clId="Web-{001F6C1A-7EA7-4CD1-96AD-3A977BBCAE5F}" dt="2020-12-18T03:37:21.960" v="1"/>
          <pc:sldLayoutMkLst>
            <pc:docMk/>
            <pc:sldMasterMk cId="934459254" sldId="2147483672"/>
            <pc:sldLayoutMk cId="2064194348" sldId="2147483687"/>
          </pc:sldLayoutMkLst>
        </pc:sldLayoutChg>
        <pc:sldLayoutChg chg="add mod replId">
          <pc:chgData name="maulanahirzan" userId="QZ9/UGr5K0C954TRx2YVemBIv6+ROOpGBScm1FuaWOk=" providerId="None" clId="Web-{001F6C1A-7EA7-4CD1-96AD-3A977BBCAE5F}" dt="2020-12-18T03:37:21.960" v="1"/>
          <pc:sldLayoutMkLst>
            <pc:docMk/>
            <pc:sldMasterMk cId="934459254" sldId="2147483672"/>
            <pc:sldLayoutMk cId="1789697786" sldId="2147483688"/>
          </pc:sldLayoutMkLst>
        </pc:sldLayoutChg>
        <pc:sldLayoutChg chg="add mod replId">
          <pc:chgData name="maulanahirzan" userId="QZ9/UGr5K0C954TRx2YVemBIv6+ROOpGBScm1FuaWOk=" providerId="None" clId="Web-{001F6C1A-7EA7-4CD1-96AD-3A977BBCAE5F}" dt="2020-12-18T03:37:21.960" v="1"/>
          <pc:sldLayoutMkLst>
            <pc:docMk/>
            <pc:sldMasterMk cId="934459254" sldId="2147483672"/>
            <pc:sldLayoutMk cId="1954652324" sldId="2147483689"/>
          </pc:sldLayoutMkLst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546100" y="-4763"/>
            <a:ext cx="5014912" cy="6862763"/>
            <a:chOff x="2928938" y="-4763"/>
            <a:chExt cx="5014912" cy="6862763"/>
          </a:xfrm>
        </p:grpSpPr>
        <p:sp>
          <p:nvSpPr>
            <p:cNvPr id="22" name="Freeform 6"/>
            <p:cNvSpPr/>
            <p:nvPr/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23" name="Freeform 7"/>
            <p:cNvSpPr/>
            <p:nvPr/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24" name="Freeform 9"/>
            <p:cNvSpPr/>
            <p:nvPr/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5" name="Freeform 10"/>
            <p:cNvSpPr/>
            <p:nvPr/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6" name="Freeform 11"/>
            <p:cNvSpPr/>
            <p:nvPr/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7" name="Freeform 12"/>
            <p:cNvSpPr/>
            <p:nvPr/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28401" y="1380068"/>
            <a:ext cx="8574622" cy="2616199"/>
          </a:xfrm>
        </p:spPr>
        <p:txBody>
          <a:bodyPr anchor="b">
            <a:normAutofit/>
          </a:bodyPr>
          <a:lstStyle>
            <a:lvl1pPr algn="r">
              <a:defRPr sz="6000">
                <a:effectLst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15377" y="3996267"/>
            <a:ext cx="6987645" cy="1388534"/>
          </a:xfrm>
        </p:spPr>
        <p:txBody>
          <a:bodyPr anchor="t">
            <a:normAutofit/>
          </a:bodyPr>
          <a:lstStyle>
            <a:lvl1pPr marL="0" indent="0" algn="r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2412" y="5883275"/>
            <a:ext cx="4324044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70352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4732865"/>
            <a:ext cx="1001871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386012" y="932112"/>
            <a:ext cx="8225944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1" y="5299603"/>
            <a:ext cx="1001871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09276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685800"/>
            <a:ext cx="1001871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343400"/>
            <a:ext cx="10018713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492584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36811" y="3428999"/>
            <a:ext cx="8532815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551411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3308581"/>
            <a:ext cx="1001870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7381"/>
            <a:ext cx="1001871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219474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3" y="3886200"/>
            <a:ext cx="1001871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dirty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5200"/>
            <a:ext cx="1001871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042834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685800"/>
            <a:ext cx="10018712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 dirty="0"/>
              <a:t>Click to edit Master title style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2" y="3505200"/>
            <a:ext cx="10018713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dirty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3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419434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969778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32655" y="685800"/>
            <a:ext cx="1770369" cy="5105400"/>
          </a:xfrm>
        </p:spPr>
        <p:txBody>
          <a:bodyPr vert="eaVer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312" y="685800"/>
            <a:ext cx="8019742" cy="5105400"/>
          </a:xfrm>
        </p:spPr>
        <p:txBody>
          <a:bodyPr vert="eaVert" anchor="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46523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51856" y="5867131"/>
            <a:ext cx="5511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74483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2279" y="2666999"/>
            <a:ext cx="8930747" cy="2110382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2278" y="4777381"/>
            <a:ext cx="893074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67305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312" y="2666999"/>
            <a:ext cx="4895055" cy="312420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7967" y="2667000"/>
            <a:ext cx="4895056" cy="3124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42387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2179" y="2658533"/>
            <a:ext cx="4607188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4311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80487" y="2667000"/>
            <a:ext cx="462253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7967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12/19/2020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29080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12/19/2020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25803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12/19/2020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57884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1600200"/>
            <a:ext cx="3549121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62033" y="685799"/>
            <a:ext cx="6240990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2" y="2971800"/>
            <a:ext cx="3549121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87329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2724" y="1752599"/>
            <a:ext cx="5426158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94682" y="914400"/>
            <a:ext cx="3280974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2724" y="3124199"/>
            <a:ext cx="5426158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18480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50812" y="0"/>
            <a:ext cx="2436813" cy="6858001"/>
            <a:chOff x="1320800" y="0"/>
            <a:chExt cx="2436813" cy="6858001"/>
          </a:xfrm>
        </p:grpSpPr>
        <p:sp>
          <p:nvSpPr>
            <p:cNvPr id="8" name="Freeform 6"/>
            <p:cNvSpPr/>
            <p:nvPr/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9" name="Freeform 7"/>
            <p:cNvSpPr/>
            <p:nvPr/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0" name="Freeform 8"/>
            <p:cNvSpPr/>
            <p:nvPr/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1" name="Freeform 9"/>
            <p:cNvSpPr/>
            <p:nvPr/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2" name="Freeform 10"/>
            <p:cNvSpPr/>
            <p:nvPr/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13" name="Freeform 11"/>
            <p:cNvSpPr/>
            <p:nvPr/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0" y="2666999"/>
            <a:ext cx="10018713" cy="31242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732656" y="5883275"/>
            <a:ext cx="1143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dirty="0"/>
              <a:pPr/>
              <a:t>12/19/2020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2279" y="5883275"/>
            <a:ext cx="70841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5883275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44592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  <p:sldLayoutId id="2147483689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jpe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sv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commons.wikimedia.org/wiki/File:Graph_based_maze_animation.gif" TargetMode="External"/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creativecommons.org/licenses/by-sa/3.0/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err="1"/>
              <a:t>Manajemen</a:t>
            </a:r>
            <a:r>
              <a:rPr lang="ru-RU" dirty="0"/>
              <a:t> </a:t>
            </a:r>
            <a:r>
              <a:rPr lang="ru-RU" dirty="0" err="1"/>
              <a:t>Routing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err="1"/>
              <a:t>Pertemuan</a:t>
            </a:r>
            <a:r>
              <a:rPr lang="ru-RU" dirty="0"/>
              <a:t> 15</a:t>
            </a:r>
          </a:p>
        </p:txBody>
      </p:sp>
    </p:spTree>
    <p:extLst>
      <p:ext uri="{BB962C8B-B14F-4D97-AF65-F5344CB8AC3E}">
        <p14:creationId xmlns:p14="http://schemas.microsoft.com/office/powerpoint/2010/main" val="135165157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>
            <a:duotone>
              <a:schemeClr val="bg2">
                <a:shade val="76000"/>
                <a:satMod val="180000"/>
              </a:schemeClr>
              <a:schemeClr val="bg2">
                <a:tint val="80000"/>
                <a:satMod val="120000"/>
                <a:lumMod val="180000"/>
              </a:schemeClr>
            </a:duotone>
          </a:blip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2" name="Group 70">
            <a:extLst>
              <a:ext uri="{FF2B5EF4-FFF2-40B4-BE49-F238E27FC236}">
                <a16:creationId xmlns:a16="http://schemas.microsoft.com/office/drawing/2014/main" id="{DF8D5C46-63E5-40C5-A208-4B2189FA103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50812" y="0"/>
            <a:ext cx="2436813" cy="6858001"/>
            <a:chOff x="1320800" y="0"/>
            <a:chExt cx="2436813" cy="6858001"/>
          </a:xfrm>
        </p:grpSpPr>
        <p:sp>
          <p:nvSpPr>
            <p:cNvPr id="72" name="Freeform 6">
              <a:extLst>
                <a:ext uri="{FF2B5EF4-FFF2-40B4-BE49-F238E27FC236}">
                  <a16:creationId xmlns:a16="http://schemas.microsoft.com/office/drawing/2014/main" id="{4A42B4ED-376E-46C3-8BB2-EAFC660D11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73" name="Freeform 7">
              <a:extLst>
                <a:ext uri="{FF2B5EF4-FFF2-40B4-BE49-F238E27FC236}">
                  <a16:creationId xmlns:a16="http://schemas.microsoft.com/office/drawing/2014/main" id="{94E0795D-42C3-4DFD-AEB0-286A1CF143F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74" name="Freeform 8">
              <a:extLst>
                <a:ext uri="{FF2B5EF4-FFF2-40B4-BE49-F238E27FC236}">
                  <a16:creationId xmlns:a16="http://schemas.microsoft.com/office/drawing/2014/main" id="{A2ACED1B-99D0-4C14-B63B-963889DCDB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75" name="Freeform 9">
              <a:extLst>
                <a:ext uri="{FF2B5EF4-FFF2-40B4-BE49-F238E27FC236}">
                  <a16:creationId xmlns:a16="http://schemas.microsoft.com/office/drawing/2014/main" id="{5C5D324F-33A3-4C66-BFE5-1742CA4E594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76" name="Freeform 10">
              <a:extLst>
                <a:ext uri="{FF2B5EF4-FFF2-40B4-BE49-F238E27FC236}">
                  <a16:creationId xmlns:a16="http://schemas.microsoft.com/office/drawing/2014/main" id="{EC572FC8-A465-4BA3-BA4D-2EC538C042A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77" name="Freeform 11">
              <a:extLst>
                <a:ext uri="{FF2B5EF4-FFF2-40B4-BE49-F238E27FC236}">
                  <a16:creationId xmlns:a16="http://schemas.microsoft.com/office/drawing/2014/main" id="{66CC2B15-8E3B-4CFF-99E4-5B4E4D8CF93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BC1B0DC3-AF7E-4DE8-AAF3-77C22D14F8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84312" y="685800"/>
            <a:ext cx="4278928" cy="1752599"/>
          </a:xfrm>
        </p:spPr>
        <p:txBody>
          <a:bodyPr>
            <a:normAutofit/>
          </a:bodyPr>
          <a:lstStyle/>
          <a:p>
            <a:r>
              <a:rPr lang="en-US"/>
              <a:t>Lanjutan</a:t>
            </a:r>
            <a:endParaRPr lang="id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C48FF7-4A8D-439E-8048-D242140F59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4310" y="2060813"/>
            <a:ext cx="4278929" cy="3730388"/>
          </a:xfrm>
        </p:spPr>
        <p:txBody>
          <a:bodyPr>
            <a:normAutofit/>
          </a:bodyPr>
          <a:lstStyle/>
          <a:p>
            <a:pPr algn="just">
              <a:lnSpc>
                <a:spcPct val="90000"/>
              </a:lnSpc>
            </a:pPr>
            <a:r>
              <a:rPr lang="id-ID" sz="2000"/>
              <a:t>DUAL mengevaluasi data yang diterima dari router lain dalam tabel topologi dan menghitung rute primer (penerus) dan sekunder (penerus yang layak). </a:t>
            </a:r>
            <a:endParaRPr lang="en-US" sz="2000"/>
          </a:p>
          <a:p>
            <a:pPr algn="just">
              <a:lnSpc>
                <a:spcPct val="90000"/>
              </a:lnSpc>
            </a:pPr>
            <a:endParaRPr lang="en-US" sz="2000"/>
          </a:p>
          <a:p>
            <a:pPr algn="just">
              <a:lnSpc>
                <a:spcPct val="90000"/>
              </a:lnSpc>
            </a:pPr>
            <a:r>
              <a:rPr lang="id-ID" sz="2000"/>
              <a:t>Jalur utama biasanya jalur dengan metrik terendah untuk mencapai tujuan, dan jalur yang berlebihan adalah jalur dengan biaya terendah kedua (jika memenuhi syarat kelayakan).</a:t>
            </a:r>
          </a:p>
        </p:txBody>
      </p:sp>
      <p:sp>
        <p:nvSpPr>
          <p:cNvPr id="2053" name="Rounded Rectangle 16">
            <a:extLst>
              <a:ext uri="{FF2B5EF4-FFF2-40B4-BE49-F238E27FC236}">
                <a16:creationId xmlns:a16="http://schemas.microsoft.com/office/drawing/2014/main" id="{63A60C88-7443-4827-9241-5019758CB4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096000" y="648931"/>
            <a:ext cx="5407023" cy="5231964"/>
          </a:xfrm>
          <a:prstGeom prst="roundRect">
            <a:avLst>
              <a:gd name="adj" fmla="val 4834"/>
            </a:avLst>
          </a:prstGeom>
          <a:solidFill>
            <a:schemeClr val="bg1"/>
          </a:solidFill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050" name="Picture 2" descr="Diffusing Update Algorithm (DUAL) | Network Included">
            <a:extLst>
              <a:ext uri="{FF2B5EF4-FFF2-40B4-BE49-F238E27FC236}">
                <a16:creationId xmlns:a16="http://schemas.microsoft.com/office/drawing/2014/main" id="{9373E799-B166-474F-96F3-45DD305F148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434407" y="1446148"/>
            <a:ext cx="4744154" cy="36779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4284959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4BAFB6-AF89-4FB0-9C73-45EA98D928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Tugas Utama DUAL</a:t>
            </a:r>
            <a:endParaRPr lang="id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E6306E-164D-4C92-B7E8-E4A08A659C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/>
              <a:t>temukan rute cadangan jika tersedia.</a:t>
            </a:r>
          </a:p>
          <a:p>
            <a:r>
              <a:rPr lang="id-ID"/>
              <a:t>dukungan untuk subnet mask panjang variabel (VLSM).</a:t>
            </a:r>
          </a:p>
          <a:p>
            <a:r>
              <a:rPr lang="id-ID"/>
              <a:t>melakukan pemulihan rute dinamis.</a:t>
            </a:r>
          </a:p>
          <a:p>
            <a:r>
              <a:rPr lang="id-ID"/>
              <a:t>menanyakan tetangga untuk rute alternatif yang tidak diketahui.</a:t>
            </a:r>
          </a:p>
          <a:p>
            <a:r>
              <a:rPr lang="id-ID"/>
              <a:t>mengirimkan pertanyaan untuk rute alternatif.</a:t>
            </a:r>
          </a:p>
        </p:txBody>
      </p:sp>
    </p:spTree>
    <p:extLst>
      <p:ext uri="{BB962C8B-B14F-4D97-AF65-F5344CB8AC3E}">
        <p14:creationId xmlns:p14="http://schemas.microsoft.com/office/powerpoint/2010/main" val="142606988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999C2F-7C6F-4A87-9107-73F0D5C074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Persyaratan Dasar EIGRP</a:t>
            </a:r>
            <a:endParaRPr lang="id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414363-7A31-4E26-940C-DD8297E76E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/>
              <a:t>Persyaratan berikut harus dipenuhi agar DUAL berfungsi dengan benar:</a:t>
            </a:r>
          </a:p>
          <a:p>
            <a:endParaRPr lang="id-ID"/>
          </a:p>
          <a:p>
            <a:r>
              <a:rPr lang="id-ID"/>
              <a:t>Tetangga EIGRP harus ditemukan.</a:t>
            </a:r>
          </a:p>
          <a:p>
            <a:r>
              <a:rPr lang="id-ID"/>
              <a:t>semua pesan EIGRP yang dikirim harus diterima dengan benar.</a:t>
            </a:r>
          </a:p>
          <a:p>
            <a:r>
              <a:rPr lang="id-ID"/>
              <a:t>semua perubahan dan pesan harus diproses sesuai urutan pendeteksiannya.</a:t>
            </a:r>
          </a:p>
        </p:txBody>
      </p:sp>
    </p:spTree>
    <p:extLst>
      <p:ext uri="{BB962C8B-B14F-4D97-AF65-F5344CB8AC3E}">
        <p14:creationId xmlns:p14="http://schemas.microsoft.com/office/powerpoint/2010/main" val="30289586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>
            <a:duotone>
              <a:schemeClr val="bg2">
                <a:shade val="76000"/>
                <a:satMod val="180000"/>
              </a:schemeClr>
              <a:schemeClr val="bg2">
                <a:tint val="80000"/>
                <a:satMod val="120000"/>
                <a:lumMod val="180000"/>
              </a:schemeClr>
            </a:duotone>
          </a:blip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1" name="Group 70">
            <a:extLst>
              <a:ext uri="{FF2B5EF4-FFF2-40B4-BE49-F238E27FC236}">
                <a16:creationId xmlns:a16="http://schemas.microsoft.com/office/drawing/2014/main" id="{DF8D5C46-63E5-40C5-A208-4B2189FA103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50812" y="0"/>
            <a:ext cx="2436813" cy="6858001"/>
            <a:chOff x="1320800" y="0"/>
            <a:chExt cx="2436813" cy="6858001"/>
          </a:xfrm>
        </p:grpSpPr>
        <p:sp>
          <p:nvSpPr>
            <p:cNvPr id="72" name="Freeform 6">
              <a:extLst>
                <a:ext uri="{FF2B5EF4-FFF2-40B4-BE49-F238E27FC236}">
                  <a16:creationId xmlns:a16="http://schemas.microsoft.com/office/drawing/2014/main" id="{4A42B4ED-376E-46C3-8BB2-EAFC660D11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73" name="Freeform 7">
              <a:extLst>
                <a:ext uri="{FF2B5EF4-FFF2-40B4-BE49-F238E27FC236}">
                  <a16:creationId xmlns:a16="http://schemas.microsoft.com/office/drawing/2014/main" id="{94E0795D-42C3-4DFD-AEB0-286A1CF143F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74" name="Freeform 8">
              <a:extLst>
                <a:ext uri="{FF2B5EF4-FFF2-40B4-BE49-F238E27FC236}">
                  <a16:creationId xmlns:a16="http://schemas.microsoft.com/office/drawing/2014/main" id="{A2ACED1B-99D0-4C14-B63B-963889DCDB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75" name="Freeform 9">
              <a:extLst>
                <a:ext uri="{FF2B5EF4-FFF2-40B4-BE49-F238E27FC236}">
                  <a16:creationId xmlns:a16="http://schemas.microsoft.com/office/drawing/2014/main" id="{5C5D324F-33A3-4C66-BFE5-1742CA4E594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76" name="Freeform 10">
              <a:extLst>
                <a:ext uri="{FF2B5EF4-FFF2-40B4-BE49-F238E27FC236}">
                  <a16:creationId xmlns:a16="http://schemas.microsoft.com/office/drawing/2014/main" id="{EC572FC8-A465-4BA3-BA4D-2EC538C042A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77" name="Freeform 11">
              <a:extLst>
                <a:ext uri="{FF2B5EF4-FFF2-40B4-BE49-F238E27FC236}">
                  <a16:creationId xmlns:a16="http://schemas.microsoft.com/office/drawing/2014/main" id="{66CC2B15-8E3B-4CFF-99E4-5B4E4D8CF93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27ED8947-BAD6-40F3-9414-A02507D751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84312" y="685800"/>
            <a:ext cx="4278928" cy="1752599"/>
          </a:xfrm>
        </p:spPr>
        <p:txBody>
          <a:bodyPr>
            <a:normAutofit/>
          </a:bodyPr>
          <a:lstStyle/>
          <a:p>
            <a:r>
              <a:rPr lang="en-US"/>
              <a:t>Proses Penjagaan Tabel</a:t>
            </a:r>
            <a:endParaRPr lang="id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F24455-B4D1-41DD-92D0-1357481E15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4310" y="2666999"/>
            <a:ext cx="4278929" cy="3124201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id-ID"/>
              <a:t>EIGRP Mempertahankan Status Tetangga Menggunakan Halo</a:t>
            </a:r>
          </a:p>
          <a:p>
            <a:pPr>
              <a:lnSpc>
                <a:spcPct val="90000"/>
              </a:lnSpc>
            </a:pPr>
            <a:r>
              <a:rPr lang="id-ID"/>
              <a:t>Tidak seperti RIP, EIGRP tidak mengirim pesan pembaruan penuh atau sebagian berdasarkan pengatur waktu berkala.</a:t>
            </a:r>
          </a:p>
        </p:txBody>
      </p:sp>
      <p:sp>
        <p:nvSpPr>
          <p:cNvPr id="79" name="Rounded Rectangle 16">
            <a:extLst>
              <a:ext uri="{FF2B5EF4-FFF2-40B4-BE49-F238E27FC236}">
                <a16:creationId xmlns:a16="http://schemas.microsoft.com/office/drawing/2014/main" id="{63A60C88-7443-4827-9241-5019758CB4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096000" y="648931"/>
            <a:ext cx="5407023" cy="5231964"/>
          </a:xfrm>
          <a:prstGeom prst="roundRect">
            <a:avLst>
              <a:gd name="adj" fmla="val 4834"/>
            </a:avLst>
          </a:prstGeom>
          <a:solidFill>
            <a:schemeClr val="bg1"/>
          </a:solidFill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122" name="Picture 2" descr="Figure 20-9">
            <a:extLst>
              <a:ext uri="{FF2B5EF4-FFF2-40B4-BE49-F238E27FC236}">
                <a16:creationId xmlns:a16="http://schemas.microsoft.com/office/drawing/2014/main" id="{AF43D6D2-ECEB-4207-9AAD-3BA55AF669B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434407" y="2164972"/>
            <a:ext cx="4744154" cy="22402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0653638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C51AF5-7888-4860-9D31-2D219CE062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Proses Metrik EIGRP</a:t>
            </a:r>
            <a:endParaRPr lang="id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C14E43-0888-41AF-87D3-ABADDB0B68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d-ID"/>
              <a:t>Topologi EIGRP dan Perhitungan Metrik</a:t>
            </a:r>
          </a:p>
          <a:p>
            <a:r>
              <a:rPr lang="id-ID"/>
              <a:t>Salah satu alasan paling kuat untuk mempertimbangkan menggunakan EIGRP daripada IGP lain adalah kekuatan metrik EIGRP. EIGRP menggunakan fungsi matematika untuk menghitung metrik.</a:t>
            </a:r>
          </a:p>
          <a:p>
            <a:endParaRPr lang="id-ID"/>
          </a:p>
          <a:p>
            <a:r>
              <a:rPr lang="id-ID"/>
              <a:t>Tautan paling lambat di rute ujung ke ujung</a:t>
            </a:r>
          </a:p>
          <a:p>
            <a:r>
              <a:rPr lang="id-ID"/>
              <a:t>Penundaan kumulatif untuk semua tautan di rute</a:t>
            </a:r>
          </a:p>
        </p:txBody>
      </p:sp>
    </p:spTree>
    <p:extLst>
      <p:ext uri="{BB962C8B-B14F-4D97-AF65-F5344CB8AC3E}">
        <p14:creationId xmlns:p14="http://schemas.microsoft.com/office/powerpoint/2010/main" val="421444737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82EA79-140D-4FEA-927E-A75964F450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Konvergensi EIGRP</a:t>
            </a:r>
            <a:endParaRPr lang="id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1ACEB4-E7D2-42B8-B828-81AB4DF079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/>
              <a:t>Konvergensi EIGRP</a:t>
            </a:r>
          </a:p>
          <a:p>
            <a:r>
              <a:rPr lang="id-ID"/>
              <a:t>EIGRP menyatu jauh lebih cepat. EIGRP melakukan penghindaran loop sama sekali berbeda dari RIP dengan menyimpan beberapa informasi topologi dasar.</a:t>
            </a:r>
          </a:p>
        </p:txBody>
      </p:sp>
    </p:spTree>
    <p:extLst>
      <p:ext uri="{BB962C8B-B14F-4D97-AF65-F5344CB8AC3E}">
        <p14:creationId xmlns:p14="http://schemas.microsoft.com/office/powerpoint/2010/main" val="322637511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>
            <a:duotone>
              <a:schemeClr val="bg2">
                <a:shade val="76000"/>
                <a:satMod val="180000"/>
              </a:schemeClr>
              <a:schemeClr val="bg2">
                <a:tint val="80000"/>
                <a:satMod val="120000"/>
                <a:lumMod val="180000"/>
              </a:schemeClr>
            </a:duotone>
          </a:blip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2" name="Group 191">
            <a:extLst>
              <a:ext uri="{FF2B5EF4-FFF2-40B4-BE49-F238E27FC236}">
                <a16:creationId xmlns:a16="http://schemas.microsoft.com/office/drawing/2014/main" id="{3C97D866-0F77-45DF-8EB7-C3D116B328C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50812" y="0"/>
            <a:ext cx="2436813" cy="6858001"/>
            <a:chOff x="1320800" y="0"/>
            <a:chExt cx="2436813" cy="6858001"/>
          </a:xfrm>
        </p:grpSpPr>
        <p:sp>
          <p:nvSpPr>
            <p:cNvPr id="193" name="Freeform 6">
              <a:extLst>
                <a:ext uri="{FF2B5EF4-FFF2-40B4-BE49-F238E27FC236}">
                  <a16:creationId xmlns:a16="http://schemas.microsoft.com/office/drawing/2014/main" id="{4F9B1DE5-8736-46A8-986F-7D93EABD782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194" name="Freeform 7">
              <a:extLst>
                <a:ext uri="{FF2B5EF4-FFF2-40B4-BE49-F238E27FC236}">
                  <a16:creationId xmlns:a16="http://schemas.microsoft.com/office/drawing/2014/main" id="{DEF5C121-2BFC-4684-A8AE-AAC74878E85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95" name="Freeform 8">
              <a:extLst>
                <a:ext uri="{FF2B5EF4-FFF2-40B4-BE49-F238E27FC236}">
                  <a16:creationId xmlns:a16="http://schemas.microsoft.com/office/drawing/2014/main" id="{8DDBAAB4-8BAF-4FAB-99AC-C59B579A0BB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96" name="Freeform 9">
              <a:extLst>
                <a:ext uri="{FF2B5EF4-FFF2-40B4-BE49-F238E27FC236}">
                  <a16:creationId xmlns:a16="http://schemas.microsoft.com/office/drawing/2014/main" id="{195B7BE3-689C-4566-858A-873632B1BC2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97" name="Freeform 10">
              <a:extLst>
                <a:ext uri="{FF2B5EF4-FFF2-40B4-BE49-F238E27FC236}">
                  <a16:creationId xmlns:a16="http://schemas.microsoft.com/office/drawing/2014/main" id="{5220C0B1-373C-427C-85C1-E40FC7A9D1D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198" name="Freeform 11">
              <a:extLst>
                <a:ext uri="{FF2B5EF4-FFF2-40B4-BE49-F238E27FC236}">
                  <a16:creationId xmlns:a16="http://schemas.microsoft.com/office/drawing/2014/main" id="{66BCB563-408A-4114-85A8-266D3943E83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 useBgFill="1">
        <p:nvSpPr>
          <p:cNvPr id="199" name="Rectangle 198">
            <a:extLst>
              <a:ext uri="{FF2B5EF4-FFF2-40B4-BE49-F238E27FC236}">
                <a16:creationId xmlns:a16="http://schemas.microsoft.com/office/drawing/2014/main" id="{01F9E9A7-F331-4F40-A967-EF66F68308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0" name="Rectangle 199">
            <a:extLst>
              <a:ext uri="{FF2B5EF4-FFF2-40B4-BE49-F238E27FC236}">
                <a16:creationId xmlns:a16="http://schemas.microsoft.com/office/drawing/2014/main" id="{8922B8C6-230C-4EF2-95E4-ECF7A5ECFA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noFill/>
          <a:ln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1" name="Rectangle 200">
            <a:extLst>
              <a:ext uri="{FF2B5EF4-FFF2-40B4-BE49-F238E27FC236}">
                <a16:creationId xmlns:a16="http://schemas.microsoft.com/office/drawing/2014/main" id="{18504775-5C63-4E54-B4A8-B88C0295D42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3466" y="643468"/>
            <a:ext cx="10905067" cy="5571066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146" name="Picture 2" descr="Figure 20-10">
            <a:extLst>
              <a:ext uri="{FF2B5EF4-FFF2-40B4-BE49-F238E27FC236}">
                <a16:creationId xmlns:a16="http://schemas.microsoft.com/office/drawing/2014/main" id="{248C0B46-EBF6-4AF6-B08B-A35D93C0335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120478" y="2412732"/>
            <a:ext cx="4737014" cy="20263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48" name="Picture 4" descr="Figure 20-11">
            <a:extLst>
              <a:ext uri="{FF2B5EF4-FFF2-40B4-BE49-F238E27FC236}">
                <a16:creationId xmlns:a16="http://schemas.microsoft.com/office/drawing/2014/main" id="{42F50B46-BCA1-42B3-BC0C-BF360C1EE6B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334502" y="2419312"/>
            <a:ext cx="4737014" cy="20132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9102406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>
            <a:duotone>
              <a:schemeClr val="bg2">
                <a:shade val="76000"/>
                <a:satMod val="180000"/>
              </a:schemeClr>
              <a:schemeClr val="bg2">
                <a:tint val="80000"/>
                <a:satMod val="120000"/>
                <a:lumMod val="180000"/>
              </a:schemeClr>
            </a:duotone>
          </a:blip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id="{C616B3DC-C165-433D-9187-62DCC0E317D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46100" y="-4763"/>
            <a:ext cx="5014912" cy="6862763"/>
            <a:chOff x="2928938" y="-4763"/>
            <a:chExt cx="5014912" cy="6862763"/>
          </a:xfrm>
        </p:grpSpPr>
        <p:sp>
          <p:nvSpPr>
            <p:cNvPr id="11" name="Freeform 6">
              <a:extLst>
                <a:ext uri="{FF2B5EF4-FFF2-40B4-BE49-F238E27FC236}">
                  <a16:creationId xmlns:a16="http://schemas.microsoft.com/office/drawing/2014/main" id="{97E1BF84-9824-4B0E-98DF-F0F7181DD06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12" name="Freeform 7">
              <a:extLst>
                <a:ext uri="{FF2B5EF4-FFF2-40B4-BE49-F238E27FC236}">
                  <a16:creationId xmlns:a16="http://schemas.microsoft.com/office/drawing/2014/main" id="{A85FA340-7392-4303-9707-A12F45A46F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3" name="Freeform 9">
              <a:extLst>
                <a:ext uri="{FF2B5EF4-FFF2-40B4-BE49-F238E27FC236}">
                  <a16:creationId xmlns:a16="http://schemas.microsoft.com/office/drawing/2014/main" id="{758A9051-2BD9-4868-8B84-344752FA2F6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4" name="Freeform 10">
              <a:extLst>
                <a:ext uri="{FF2B5EF4-FFF2-40B4-BE49-F238E27FC236}">
                  <a16:creationId xmlns:a16="http://schemas.microsoft.com/office/drawing/2014/main" id="{58264C49-3539-4CBD-8F11-1106C8B878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5" name="Freeform 11">
              <a:extLst>
                <a:ext uri="{FF2B5EF4-FFF2-40B4-BE49-F238E27FC236}">
                  <a16:creationId xmlns:a16="http://schemas.microsoft.com/office/drawing/2014/main" id="{DE862133-5C7E-4B32-9786-0B33BC51A75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16" name="Freeform 12">
              <a:extLst>
                <a:ext uri="{FF2B5EF4-FFF2-40B4-BE49-F238E27FC236}">
                  <a16:creationId xmlns:a16="http://schemas.microsoft.com/office/drawing/2014/main" id="{90925F6C-DF03-4707-9176-6049F049B5A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29154B70-29EB-448C-A99C-84C1012925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53785" y="1380068"/>
            <a:ext cx="4978303" cy="2616199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r"/>
            <a:r>
              <a:rPr lang="en-US" sz="6000"/>
              <a:t>Thank You</a:t>
            </a:r>
          </a:p>
        </p:txBody>
      </p:sp>
      <p:sp>
        <p:nvSpPr>
          <p:cNvPr id="18" name="Rounded Rectangle 4">
            <a:extLst>
              <a:ext uri="{FF2B5EF4-FFF2-40B4-BE49-F238E27FC236}">
                <a16:creationId xmlns:a16="http://schemas.microsoft.com/office/drawing/2014/main" id="{260615AE-7DBC-4FF7-9107-9FE957695B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552944" y="648931"/>
            <a:ext cx="3982086" cy="5231964"/>
          </a:xfrm>
          <a:prstGeom prst="roundRect">
            <a:avLst>
              <a:gd name="adj" fmla="val 4834"/>
            </a:avLst>
          </a:prstGeom>
          <a:solidFill>
            <a:schemeClr val="bg1"/>
          </a:solidFill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Graphic 6" descr="Accept">
            <a:extLst>
              <a:ext uri="{FF2B5EF4-FFF2-40B4-BE49-F238E27FC236}">
                <a16:creationId xmlns:a16="http://schemas.microsoft.com/office/drawing/2014/main" id="{71F235F0-8351-4BD9-AB63-ACADCC4C38A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873801" y="1614524"/>
            <a:ext cx="3341190" cy="33411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45645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E5F43C-6040-4663-ABB3-8E9BBC74A7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EIGRP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EA90DA-264B-48BF-8E83-C5404A05C0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>
                <a:ea typeface="+mn-lt"/>
                <a:cs typeface="+mn-lt"/>
              </a:rPr>
              <a:t>Enhanced Interior Gateway Routing Protocol (EIGRP) </a:t>
            </a:r>
            <a:r>
              <a:rPr lang="en-US" dirty="0" err="1">
                <a:ea typeface="+mn-lt"/>
                <a:cs typeface="+mn-lt"/>
              </a:rPr>
              <a:t>adalah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dirty="0" err="1">
                <a:ea typeface="+mn-lt"/>
                <a:cs typeface="+mn-lt"/>
              </a:rPr>
              <a:t>protokol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dirty="0" err="1">
                <a:ea typeface="+mn-lt"/>
                <a:cs typeface="+mn-lt"/>
              </a:rPr>
              <a:t>perutean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dirty="0" err="1">
                <a:ea typeface="+mn-lt"/>
                <a:cs typeface="+mn-lt"/>
              </a:rPr>
              <a:t>jarak-vektor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dirty="0" err="1">
                <a:ea typeface="+mn-lt"/>
                <a:cs typeface="+mn-lt"/>
              </a:rPr>
              <a:t>tingkat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dirty="0" err="1">
                <a:ea typeface="+mn-lt"/>
                <a:cs typeface="+mn-lt"/>
              </a:rPr>
              <a:t>lanjut</a:t>
            </a:r>
            <a:r>
              <a:rPr lang="en-US" dirty="0">
                <a:ea typeface="+mn-lt"/>
                <a:cs typeface="+mn-lt"/>
              </a:rPr>
              <a:t> yang </a:t>
            </a:r>
            <a:r>
              <a:rPr lang="en-US" dirty="0" err="1">
                <a:ea typeface="+mn-lt"/>
                <a:cs typeface="+mn-lt"/>
              </a:rPr>
              <a:t>digunakan</a:t>
            </a:r>
            <a:r>
              <a:rPr lang="en-US" dirty="0">
                <a:ea typeface="+mn-lt"/>
                <a:cs typeface="+mn-lt"/>
              </a:rPr>
              <a:t> pada </a:t>
            </a:r>
            <a:r>
              <a:rPr lang="en-US" dirty="0" err="1">
                <a:ea typeface="+mn-lt"/>
                <a:cs typeface="+mn-lt"/>
              </a:rPr>
              <a:t>jaringan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dirty="0" err="1">
                <a:ea typeface="+mn-lt"/>
                <a:cs typeface="+mn-lt"/>
              </a:rPr>
              <a:t>komputer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dirty="0" err="1">
                <a:ea typeface="+mn-lt"/>
                <a:cs typeface="+mn-lt"/>
              </a:rPr>
              <a:t>untuk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dirty="0" err="1">
                <a:ea typeface="+mn-lt"/>
                <a:cs typeface="+mn-lt"/>
              </a:rPr>
              <a:t>mengotomatiskan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dirty="0" err="1">
                <a:ea typeface="+mn-lt"/>
                <a:cs typeface="+mn-lt"/>
              </a:rPr>
              <a:t>keputusan</a:t>
            </a:r>
            <a:r>
              <a:rPr lang="en-US" dirty="0">
                <a:ea typeface="+mn-lt"/>
                <a:cs typeface="+mn-lt"/>
              </a:rPr>
              <a:t> dan </a:t>
            </a:r>
            <a:r>
              <a:rPr lang="en-US" dirty="0" err="1">
                <a:ea typeface="+mn-lt"/>
                <a:cs typeface="+mn-lt"/>
              </a:rPr>
              <a:t>konfigurasi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dirty="0" err="1">
                <a:ea typeface="+mn-lt"/>
                <a:cs typeface="+mn-lt"/>
              </a:rPr>
              <a:t>perutean</a:t>
            </a:r>
            <a:r>
              <a:rPr lang="en-US" dirty="0">
                <a:ea typeface="+mn-lt"/>
                <a:cs typeface="+mn-lt"/>
              </a:rPr>
              <a:t>.</a:t>
            </a:r>
            <a:endParaRPr lang="en-US" dirty="0"/>
          </a:p>
        </p:txBody>
      </p:sp>
      <p:pic>
        <p:nvPicPr>
          <p:cNvPr id="4" name="Picture 4" descr="Dans le coeur du fonctionnement d’EIGRP: L’algorithme DUAL ...">
            <a:extLst>
              <a:ext uri="{FF2B5EF4-FFF2-40B4-BE49-F238E27FC236}">
                <a16:creationId xmlns:a16="http://schemas.microsoft.com/office/drawing/2014/main" id="{7EA458A4-1B0D-4D19-B6B5-DECCE6521F3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82023" y="5162293"/>
            <a:ext cx="2743199" cy="15942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92630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A4928F-8E7B-4F4C-AA4E-9F7C698DD9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Lanjutan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6721BE-CA70-4A80-A3C2-24050823497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4310" y="2077527"/>
            <a:ext cx="10018713" cy="2462843"/>
          </a:xfrm>
        </p:spPr>
        <p:txBody>
          <a:bodyPr/>
          <a:lstStyle/>
          <a:p>
            <a:r>
              <a:rPr lang="en-US" dirty="0" err="1">
                <a:ea typeface="+mn-lt"/>
                <a:cs typeface="+mn-lt"/>
              </a:rPr>
              <a:t>Protokol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dirty="0" err="1">
                <a:ea typeface="+mn-lt"/>
                <a:cs typeface="+mn-lt"/>
              </a:rPr>
              <a:t>ini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dirty="0" err="1">
                <a:ea typeface="+mn-lt"/>
                <a:cs typeface="+mn-lt"/>
              </a:rPr>
              <a:t>dirancang</a:t>
            </a:r>
            <a:r>
              <a:rPr lang="en-US" dirty="0">
                <a:ea typeface="+mn-lt"/>
                <a:cs typeface="+mn-lt"/>
              </a:rPr>
              <a:t> oleh Cisco Systems </a:t>
            </a:r>
            <a:r>
              <a:rPr lang="en-US" dirty="0" err="1">
                <a:ea typeface="+mn-lt"/>
                <a:cs typeface="+mn-lt"/>
              </a:rPr>
              <a:t>sebagai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dirty="0" err="1">
                <a:ea typeface="+mn-lt"/>
                <a:cs typeface="+mn-lt"/>
              </a:rPr>
              <a:t>protokol</a:t>
            </a:r>
            <a:r>
              <a:rPr lang="en-US" dirty="0">
                <a:ea typeface="+mn-lt"/>
                <a:cs typeface="+mn-lt"/>
              </a:rPr>
              <a:t> yang </a:t>
            </a:r>
            <a:r>
              <a:rPr lang="en-US" dirty="0" err="1">
                <a:ea typeface="+mn-lt"/>
                <a:cs typeface="+mn-lt"/>
              </a:rPr>
              <a:t>hanya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dirty="0" err="1">
                <a:ea typeface="+mn-lt"/>
                <a:cs typeface="+mn-lt"/>
              </a:rPr>
              <a:t>tersedia</a:t>
            </a:r>
            <a:r>
              <a:rPr lang="en-US" dirty="0">
                <a:ea typeface="+mn-lt"/>
                <a:cs typeface="+mn-lt"/>
              </a:rPr>
              <a:t> di router Cisco. </a:t>
            </a:r>
          </a:p>
          <a:p>
            <a:pPr>
              <a:buClr>
                <a:srgbClr val="1287C3"/>
              </a:buClr>
            </a:pPr>
            <a:r>
              <a:rPr lang="en-US" dirty="0" err="1">
                <a:ea typeface="+mn-lt"/>
                <a:cs typeface="+mn-lt"/>
              </a:rPr>
              <a:t>Fungsionalitas</a:t>
            </a:r>
            <a:r>
              <a:rPr lang="en-US" dirty="0">
                <a:ea typeface="+mn-lt"/>
                <a:cs typeface="+mn-lt"/>
              </a:rPr>
              <a:t> EIGRP </a:t>
            </a:r>
            <a:r>
              <a:rPr lang="en-US" dirty="0" err="1">
                <a:ea typeface="+mn-lt"/>
                <a:cs typeface="+mn-lt"/>
              </a:rPr>
              <a:t>diubah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dirty="0" err="1">
                <a:ea typeface="+mn-lt"/>
                <a:cs typeface="+mn-lt"/>
              </a:rPr>
              <a:t>menjadi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dirty="0" err="1">
                <a:ea typeface="+mn-lt"/>
                <a:cs typeface="+mn-lt"/>
              </a:rPr>
              <a:t>standar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dirty="0" err="1">
                <a:ea typeface="+mn-lt"/>
                <a:cs typeface="+mn-lt"/>
              </a:rPr>
              <a:t>terbuka</a:t>
            </a:r>
            <a:r>
              <a:rPr lang="en-US" dirty="0">
                <a:ea typeface="+mn-lt"/>
                <a:cs typeface="+mn-lt"/>
              </a:rPr>
              <a:t> pada 2013 dan </a:t>
            </a:r>
            <a:r>
              <a:rPr lang="en-US" dirty="0" err="1">
                <a:ea typeface="+mn-lt"/>
                <a:cs typeface="+mn-lt"/>
              </a:rPr>
              <a:t>diterbitkan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dirty="0" err="1">
                <a:ea typeface="+mn-lt"/>
                <a:cs typeface="+mn-lt"/>
              </a:rPr>
              <a:t>dengan</a:t>
            </a:r>
            <a:r>
              <a:rPr lang="en-US" dirty="0">
                <a:ea typeface="+mn-lt"/>
                <a:cs typeface="+mn-lt"/>
              </a:rPr>
              <a:t> status </a:t>
            </a:r>
            <a:r>
              <a:rPr lang="en-US" dirty="0" err="1">
                <a:ea typeface="+mn-lt"/>
                <a:cs typeface="+mn-lt"/>
              </a:rPr>
              <a:t>informasional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dirty="0" err="1">
                <a:ea typeface="+mn-lt"/>
                <a:cs typeface="+mn-lt"/>
              </a:rPr>
              <a:t>sebagai</a:t>
            </a:r>
            <a:r>
              <a:rPr lang="en-US" dirty="0">
                <a:ea typeface="+mn-lt"/>
                <a:cs typeface="+mn-lt"/>
              </a:rPr>
              <a:t> RFC 7868 pada 2016.</a:t>
            </a:r>
            <a:endParaRPr lang="en-US"/>
          </a:p>
        </p:txBody>
      </p:sp>
      <p:pic>
        <p:nvPicPr>
          <p:cNvPr id="4" name="Picture 4" descr="Request for Comments (RFC) – Network Encyclopedia">
            <a:extLst>
              <a:ext uri="{FF2B5EF4-FFF2-40B4-BE49-F238E27FC236}">
                <a16:creationId xmlns:a16="http://schemas.microsoft.com/office/drawing/2014/main" id="{33705E56-97FD-402F-998D-7314639EA1B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98965" y="4415286"/>
            <a:ext cx="2311880" cy="23118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79022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7B3B50-8F53-40BB-9AFE-B235AFFD50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Tabel EIGRP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B0BDB2-8DD1-439E-8963-8ADF3342E0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4310" y="1861867"/>
            <a:ext cx="10018713" cy="3124201"/>
          </a:xfrm>
        </p:spPr>
        <p:txBody>
          <a:bodyPr>
            <a:normAutofit/>
          </a:bodyPr>
          <a:lstStyle/>
          <a:p>
            <a:r>
              <a:rPr lang="en-US" dirty="0">
                <a:ea typeface="+mn-lt"/>
                <a:cs typeface="+mn-lt"/>
              </a:rPr>
              <a:t>Selain </a:t>
            </a:r>
            <a:r>
              <a:rPr lang="en-US" dirty="0" err="1">
                <a:ea typeface="+mn-lt"/>
                <a:cs typeface="+mn-lt"/>
              </a:rPr>
              <a:t>tabel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dirty="0" err="1">
                <a:ea typeface="+mn-lt"/>
                <a:cs typeface="+mn-lt"/>
              </a:rPr>
              <a:t>perutean</a:t>
            </a:r>
            <a:r>
              <a:rPr lang="en-US" dirty="0">
                <a:ea typeface="+mn-lt"/>
                <a:cs typeface="+mn-lt"/>
              </a:rPr>
              <a:t>, EIGRP </a:t>
            </a:r>
            <a:r>
              <a:rPr lang="en-US" dirty="0" err="1">
                <a:ea typeface="+mn-lt"/>
                <a:cs typeface="+mn-lt"/>
              </a:rPr>
              <a:t>menggunakan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dirty="0" err="1">
                <a:ea typeface="+mn-lt"/>
                <a:cs typeface="+mn-lt"/>
              </a:rPr>
              <a:t>tabel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dirty="0" err="1">
                <a:ea typeface="+mn-lt"/>
                <a:cs typeface="+mn-lt"/>
              </a:rPr>
              <a:t>berikut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dirty="0" err="1">
                <a:ea typeface="+mn-lt"/>
                <a:cs typeface="+mn-lt"/>
              </a:rPr>
              <a:t>untuk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dirty="0" err="1">
                <a:ea typeface="+mn-lt"/>
                <a:cs typeface="+mn-lt"/>
              </a:rPr>
              <a:t>menyimpan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dirty="0" err="1">
                <a:ea typeface="+mn-lt"/>
                <a:cs typeface="+mn-lt"/>
              </a:rPr>
              <a:t>informasi</a:t>
            </a:r>
            <a:r>
              <a:rPr lang="en-US" dirty="0">
                <a:ea typeface="+mn-lt"/>
                <a:cs typeface="+mn-lt"/>
              </a:rPr>
              <a:t>:</a:t>
            </a:r>
            <a:endParaRPr lang="en-US" dirty="0"/>
          </a:p>
          <a:p>
            <a:pPr>
              <a:buClr>
                <a:srgbClr val="1287C3"/>
              </a:buClr>
            </a:pPr>
            <a:r>
              <a:rPr lang="en-US" dirty="0">
                <a:ea typeface="+mn-lt"/>
                <a:cs typeface="+mn-lt"/>
              </a:rPr>
              <a:t>Tabel </a:t>
            </a:r>
            <a:r>
              <a:rPr lang="en-US" dirty="0" err="1">
                <a:ea typeface="+mn-lt"/>
                <a:cs typeface="+mn-lt"/>
              </a:rPr>
              <a:t>Tetangga</a:t>
            </a:r>
            <a:r>
              <a:rPr lang="en-US" dirty="0">
                <a:ea typeface="+mn-lt"/>
                <a:cs typeface="+mn-lt"/>
              </a:rPr>
              <a:t>: Tabel </a:t>
            </a:r>
            <a:r>
              <a:rPr lang="en-US" dirty="0" err="1">
                <a:ea typeface="+mn-lt"/>
                <a:cs typeface="+mn-lt"/>
              </a:rPr>
              <a:t>tetangga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dirty="0" err="1">
                <a:ea typeface="+mn-lt"/>
                <a:cs typeface="+mn-lt"/>
              </a:rPr>
              <a:t>menyimpan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dirty="0" err="1">
                <a:ea typeface="+mn-lt"/>
                <a:cs typeface="+mn-lt"/>
              </a:rPr>
              <a:t>catatan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dirty="0" err="1">
                <a:ea typeface="+mn-lt"/>
                <a:cs typeface="+mn-lt"/>
              </a:rPr>
              <a:t>alamat</a:t>
            </a:r>
            <a:r>
              <a:rPr lang="en-US" dirty="0">
                <a:ea typeface="+mn-lt"/>
                <a:cs typeface="+mn-lt"/>
              </a:rPr>
              <a:t> IP </a:t>
            </a:r>
            <a:r>
              <a:rPr lang="en-US" dirty="0" err="1">
                <a:ea typeface="+mn-lt"/>
                <a:cs typeface="+mn-lt"/>
              </a:rPr>
              <a:t>dari</a:t>
            </a:r>
            <a:r>
              <a:rPr lang="en-US" dirty="0">
                <a:ea typeface="+mn-lt"/>
                <a:cs typeface="+mn-lt"/>
              </a:rPr>
              <a:t> router yang </a:t>
            </a:r>
            <a:r>
              <a:rPr lang="en-US" dirty="0" err="1">
                <a:ea typeface="+mn-lt"/>
                <a:cs typeface="+mn-lt"/>
              </a:rPr>
              <a:t>memiliki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dirty="0" err="1">
                <a:ea typeface="+mn-lt"/>
                <a:cs typeface="+mn-lt"/>
              </a:rPr>
              <a:t>koneksi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dirty="0" err="1">
                <a:ea typeface="+mn-lt"/>
                <a:cs typeface="+mn-lt"/>
              </a:rPr>
              <a:t>fisik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dirty="0" err="1">
                <a:ea typeface="+mn-lt"/>
                <a:cs typeface="+mn-lt"/>
              </a:rPr>
              <a:t>langsung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dirty="0" err="1">
                <a:ea typeface="+mn-lt"/>
                <a:cs typeface="+mn-lt"/>
              </a:rPr>
              <a:t>dengan</a:t>
            </a:r>
            <a:r>
              <a:rPr lang="en-US" dirty="0">
                <a:ea typeface="+mn-lt"/>
                <a:cs typeface="+mn-lt"/>
              </a:rPr>
              <a:t> router </a:t>
            </a:r>
            <a:r>
              <a:rPr lang="en-US" dirty="0" err="1">
                <a:ea typeface="+mn-lt"/>
                <a:cs typeface="+mn-lt"/>
              </a:rPr>
              <a:t>ini</a:t>
            </a:r>
            <a:r>
              <a:rPr lang="en-US" dirty="0">
                <a:ea typeface="+mn-lt"/>
                <a:cs typeface="+mn-lt"/>
              </a:rPr>
              <a:t>.</a:t>
            </a:r>
            <a:endParaRPr lang="en-US" dirty="0"/>
          </a:p>
          <a:p>
            <a:pPr>
              <a:buClr>
                <a:srgbClr val="1287C3"/>
              </a:buClr>
            </a:pPr>
            <a:r>
              <a:rPr lang="en-US" dirty="0">
                <a:ea typeface="+mn-lt"/>
                <a:cs typeface="+mn-lt"/>
              </a:rPr>
              <a:t>Tabel </a:t>
            </a:r>
            <a:r>
              <a:rPr lang="en-US" dirty="0" err="1">
                <a:ea typeface="+mn-lt"/>
                <a:cs typeface="+mn-lt"/>
              </a:rPr>
              <a:t>Topologi</a:t>
            </a:r>
            <a:r>
              <a:rPr lang="en-US" dirty="0">
                <a:ea typeface="+mn-lt"/>
                <a:cs typeface="+mn-lt"/>
              </a:rPr>
              <a:t>: Tabel </a:t>
            </a:r>
            <a:r>
              <a:rPr lang="en-US" dirty="0" err="1">
                <a:ea typeface="+mn-lt"/>
                <a:cs typeface="+mn-lt"/>
              </a:rPr>
              <a:t>topologi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dirty="0" err="1">
                <a:ea typeface="+mn-lt"/>
                <a:cs typeface="+mn-lt"/>
              </a:rPr>
              <a:t>menyimpan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dirty="0" err="1">
                <a:ea typeface="+mn-lt"/>
                <a:cs typeface="+mn-lt"/>
              </a:rPr>
              <a:t>rute</a:t>
            </a:r>
            <a:r>
              <a:rPr lang="en-US" dirty="0">
                <a:ea typeface="+mn-lt"/>
                <a:cs typeface="+mn-lt"/>
              </a:rPr>
              <a:t> yang </a:t>
            </a:r>
            <a:r>
              <a:rPr lang="en-US" dirty="0" err="1">
                <a:ea typeface="+mn-lt"/>
                <a:cs typeface="+mn-lt"/>
              </a:rPr>
              <a:t>telah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dirty="0" err="1">
                <a:ea typeface="+mn-lt"/>
                <a:cs typeface="+mn-lt"/>
              </a:rPr>
              <a:t>dipelajari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dirty="0" err="1">
                <a:ea typeface="+mn-lt"/>
                <a:cs typeface="+mn-lt"/>
              </a:rPr>
              <a:t>dari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dirty="0" err="1">
                <a:ea typeface="+mn-lt"/>
                <a:cs typeface="+mn-lt"/>
              </a:rPr>
              <a:t>tabel</a:t>
            </a:r>
            <a:r>
              <a:rPr lang="en-US" dirty="0">
                <a:ea typeface="+mn-lt"/>
                <a:cs typeface="+mn-lt"/>
              </a:rPr>
              <a:t> routing </a:t>
            </a:r>
            <a:r>
              <a:rPr lang="en-US" dirty="0" err="1">
                <a:ea typeface="+mn-lt"/>
                <a:cs typeface="+mn-lt"/>
              </a:rPr>
              <a:t>tetangga</a:t>
            </a:r>
            <a:r>
              <a:rPr lang="en-US" dirty="0">
                <a:ea typeface="+mn-lt"/>
                <a:cs typeface="+mn-lt"/>
              </a:rPr>
              <a:t>.</a:t>
            </a:r>
            <a:endParaRPr lang="en-US" dirty="0"/>
          </a:p>
        </p:txBody>
      </p:sp>
      <p:pic>
        <p:nvPicPr>
          <p:cNvPr id="4" name="Picture 4" descr="AWS Routing 101 – Matt Adorjan – Medium">
            <a:extLst>
              <a:ext uri="{FF2B5EF4-FFF2-40B4-BE49-F238E27FC236}">
                <a16:creationId xmlns:a16="http://schemas.microsoft.com/office/drawing/2014/main" id="{6B5F3502-B93B-41D3-B038-3AED049A310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26325" y="4593797"/>
            <a:ext cx="7013274" cy="19692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087427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37D5D1-382C-4522-B7DF-6269A26E65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Fitur Dasar EIGRP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DEBF8A-4469-49A6-B72B-368A018660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>
                <a:ea typeface="+mn-lt"/>
                <a:cs typeface="+mn-lt"/>
              </a:rPr>
              <a:t>EIGRP </a:t>
            </a:r>
            <a:r>
              <a:rPr lang="en-US" dirty="0" err="1">
                <a:ea typeface="+mn-lt"/>
                <a:cs typeface="+mn-lt"/>
              </a:rPr>
              <a:t>mendukung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dirty="0" err="1">
                <a:ea typeface="+mn-lt"/>
                <a:cs typeface="+mn-lt"/>
              </a:rPr>
              <a:t>fitur-fitur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dirty="0" err="1">
                <a:ea typeface="+mn-lt"/>
                <a:cs typeface="+mn-lt"/>
              </a:rPr>
              <a:t>berikut</a:t>
            </a:r>
            <a:r>
              <a:rPr lang="en-US" dirty="0">
                <a:ea typeface="+mn-lt"/>
                <a:cs typeface="+mn-lt"/>
              </a:rPr>
              <a:t>: [3]</a:t>
            </a:r>
            <a:endParaRPr lang="en-US" dirty="0"/>
          </a:p>
          <a:p>
            <a:pPr>
              <a:buClr>
                <a:srgbClr val="1287C3"/>
              </a:buClr>
            </a:pPr>
            <a:endParaRPr lang="en-US"/>
          </a:p>
          <a:p>
            <a:pPr>
              <a:buClr>
                <a:srgbClr val="1287C3"/>
              </a:buClr>
            </a:pPr>
            <a:r>
              <a:rPr lang="en-US" dirty="0" err="1">
                <a:ea typeface="+mn-lt"/>
                <a:cs typeface="+mn-lt"/>
              </a:rPr>
              <a:t>Dukungan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dirty="0" err="1">
                <a:ea typeface="+mn-lt"/>
                <a:cs typeface="+mn-lt"/>
              </a:rPr>
              <a:t>untuk</a:t>
            </a:r>
            <a:r>
              <a:rPr lang="en-US" dirty="0">
                <a:ea typeface="+mn-lt"/>
                <a:cs typeface="+mn-lt"/>
              </a:rPr>
              <a:t> Classless Inter-Domain Routing (CIDR) dan subnet masking </a:t>
            </a:r>
            <a:r>
              <a:rPr lang="en-US" dirty="0" err="1">
                <a:ea typeface="+mn-lt"/>
                <a:cs typeface="+mn-lt"/>
              </a:rPr>
              <a:t>panjang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dirty="0" err="1">
                <a:ea typeface="+mn-lt"/>
                <a:cs typeface="+mn-lt"/>
              </a:rPr>
              <a:t>variabel</a:t>
            </a:r>
            <a:r>
              <a:rPr lang="en-US" dirty="0">
                <a:ea typeface="+mn-lt"/>
                <a:cs typeface="+mn-lt"/>
              </a:rPr>
              <a:t>. Rute </a:t>
            </a:r>
            <a:r>
              <a:rPr lang="en-US" dirty="0" err="1">
                <a:ea typeface="+mn-lt"/>
                <a:cs typeface="+mn-lt"/>
              </a:rPr>
              <a:t>tidak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dirty="0" err="1">
                <a:ea typeface="+mn-lt"/>
                <a:cs typeface="+mn-lt"/>
              </a:rPr>
              <a:t>diringkas</a:t>
            </a:r>
            <a:r>
              <a:rPr lang="en-US" dirty="0">
                <a:ea typeface="+mn-lt"/>
                <a:cs typeface="+mn-lt"/>
              </a:rPr>
              <a:t> di </a:t>
            </a:r>
            <a:r>
              <a:rPr lang="en-US" dirty="0" err="1">
                <a:ea typeface="+mn-lt"/>
                <a:cs typeface="+mn-lt"/>
              </a:rPr>
              <a:t>batas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dirty="0" err="1">
                <a:ea typeface="+mn-lt"/>
                <a:cs typeface="+mn-lt"/>
              </a:rPr>
              <a:t>jaringan</a:t>
            </a:r>
            <a:r>
              <a:rPr lang="en-US" dirty="0">
                <a:ea typeface="+mn-lt"/>
                <a:cs typeface="+mn-lt"/>
              </a:rPr>
              <a:t> classful </a:t>
            </a:r>
            <a:r>
              <a:rPr lang="en-US" dirty="0" err="1">
                <a:ea typeface="+mn-lt"/>
                <a:cs typeface="+mn-lt"/>
              </a:rPr>
              <a:t>kecuali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dirty="0" err="1">
                <a:ea typeface="+mn-lt"/>
                <a:cs typeface="+mn-lt"/>
              </a:rPr>
              <a:t>ringkasan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dirty="0" err="1">
                <a:ea typeface="+mn-lt"/>
                <a:cs typeface="+mn-lt"/>
              </a:rPr>
              <a:t>otomatis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dirty="0" err="1">
                <a:ea typeface="+mn-lt"/>
                <a:cs typeface="+mn-lt"/>
              </a:rPr>
              <a:t>diaktifkan</a:t>
            </a:r>
            <a:r>
              <a:rPr lang="en-US" dirty="0">
                <a:ea typeface="+mn-lt"/>
                <a:cs typeface="+mn-lt"/>
              </a:rPr>
              <a:t>.</a:t>
            </a:r>
            <a:endParaRPr lang="en-US" dirty="0"/>
          </a:p>
          <a:p>
            <a:pPr>
              <a:buClr>
                <a:srgbClr val="1287C3"/>
              </a:buClr>
            </a:pPr>
            <a:r>
              <a:rPr lang="en-US" dirty="0" err="1">
                <a:ea typeface="+mn-lt"/>
                <a:cs typeface="+mn-lt"/>
              </a:rPr>
              <a:t>Dukungan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dirty="0" err="1">
                <a:ea typeface="+mn-lt"/>
                <a:cs typeface="+mn-lt"/>
              </a:rPr>
              <a:t>untuk</a:t>
            </a:r>
            <a:r>
              <a:rPr lang="en-US" dirty="0">
                <a:ea typeface="+mn-lt"/>
                <a:cs typeface="+mn-lt"/>
              </a:rPr>
              <a:t> load balancing pada </a:t>
            </a:r>
            <a:r>
              <a:rPr lang="en-US" dirty="0" err="1">
                <a:ea typeface="+mn-lt"/>
                <a:cs typeface="+mn-lt"/>
              </a:rPr>
              <a:t>tautan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dirty="0" err="1">
                <a:ea typeface="+mn-lt"/>
                <a:cs typeface="+mn-lt"/>
              </a:rPr>
              <a:t>paralel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dirty="0" err="1">
                <a:ea typeface="+mn-lt"/>
                <a:cs typeface="+mn-lt"/>
              </a:rPr>
              <a:t>antar</a:t>
            </a:r>
            <a:r>
              <a:rPr lang="en-US" dirty="0">
                <a:ea typeface="+mn-lt"/>
                <a:cs typeface="+mn-lt"/>
              </a:rPr>
              <a:t> situs.</a:t>
            </a:r>
            <a:endParaRPr lang="en-US" dirty="0"/>
          </a:p>
          <a:p>
            <a:pPr>
              <a:buClr>
                <a:srgbClr val="1287C3"/>
              </a:buClr>
            </a:pPr>
            <a:r>
              <a:rPr lang="en-US" dirty="0" err="1">
                <a:ea typeface="+mn-lt"/>
                <a:cs typeface="+mn-lt"/>
              </a:rPr>
              <a:t>Kemampuan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dirty="0" err="1">
                <a:ea typeface="+mn-lt"/>
                <a:cs typeface="+mn-lt"/>
              </a:rPr>
              <a:t>untuk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dirty="0" err="1">
                <a:ea typeface="+mn-lt"/>
                <a:cs typeface="+mn-lt"/>
              </a:rPr>
              <a:t>menggunakan</a:t>
            </a:r>
            <a:r>
              <a:rPr lang="en-US" dirty="0">
                <a:ea typeface="+mn-lt"/>
                <a:cs typeface="+mn-lt"/>
              </a:rPr>
              <a:t> kata </a:t>
            </a:r>
            <a:r>
              <a:rPr lang="en-US" dirty="0" err="1">
                <a:ea typeface="+mn-lt"/>
                <a:cs typeface="+mn-lt"/>
              </a:rPr>
              <a:t>sandi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dirty="0" err="1">
                <a:ea typeface="+mn-lt"/>
                <a:cs typeface="+mn-lt"/>
              </a:rPr>
              <a:t>otentikasi</a:t>
            </a:r>
            <a:r>
              <a:rPr lang="en-US" dirty="0">
                <a:ea typeface="+mn-lt"/>
                <a:cs typeface="+mn-lt"/>
              </a:rPr>
              <a:t> yang </a:t>
            </a:r>
            <a:r>
              <a:rPr lang="en-US" dirty="0" err="1">
                <a:ea typeface="+mn-lt"/>
                <a:cs typeface="+mn-lt"/>
              </a:rPr>
              <a:t>berbeda</a:t>
            </a:r>
            <a:r>
              <a:rPr lang="en-US" dirty="0">
                <a:ea typeface="+mn-lt"/>
                <a:cs typeface="+mn-lt"/>
              </a:rPr>
              <a:t> pada </a:t>
            </a:r>
            <a:r>
              <a:rPr lang="en-US" dirty="0" err="1">
                <a:ea typeface="+mn-lt"/>
                <a:cs typeface="+mn-lt"/>
              </a:rPr>
              <a:t>waktu</a:t>
            </a:r>
            <a:r>
              <a:rPr lang="en-US" dirty="0">
                <a:ea typeface="+mn-lt"/>
                <a:cs typeface="+mn-lt"/>
              </a:rPr>
              <a:t> yang </a:t>
            </a:r>
            <a:r>
              <a:rPr lang="en-US" dirty="0" err="1">
                <a:ea typeface="+mn-lt"/>
                <a:cs typeface="+mn-lt"/>
              </a:rPr>
              <a:t>berbeda</a:t>
            </a:r>
            <a:r>
              <a:rPr lang="en-US" dirty="0">
                <a:ea typeface="+mn-lt"/>
                <a:cs typeface="+mn-lt"/>
              </a:rPr>
              <a:t>.</a:t>
            </a:r>
            <a:endParaRPr lang="en-US" dirty="0"/>
          </a:p>
          <a:p>
            <a:pPr>
              <a:buClr>
                <a:srgbClr val="1287C3"/>
              </a:buClr>
            </a:pPr>
            <a:r>
              <a:rPr lang="en-US" dirty="0" err="1">
                <a:ea typeface="+mn-lt"/>
                <a:cs typeface="+mn-lt"/>
              </a:rPr>
              <a:t>Otentikasi</a:t>
            </a:r>
            <a:r>
              <a:rPr lang="en-US" dirty="0">
                <a:ea typeface="+mn-lt"/>
                <a:cs typeface="+mn-lt"/>
              </a:rPr>
              <a:t> MD5 dan SHA-2 </a:t>
            </a:r>
            <a:r>
              <a:rPr lang="en-US" dirty="0" err="1">
                <a:ea typeface="+mn-lt"/>
                <a:cs typeface="+mn-lt"/>
              </a:rPr>
              <a:t>antara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dirty="0" err="1">
                <a:ea typeface="+mn-lt"/>
                <a:cs typeface="+mn-lt"/>
              </a:rPr>
              <a:t>dua</a:t>
            </a:r>
            <a:r>
              <a:rPr lang="en-US" dirty="0">
                <a:ea typeface="+mn-lt"/>
                <a:cs typeface="+mn-lt"/>
              </a:rPr>
              <a:t> router.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39375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1" name="Rectangle 70">
            <a:extLst>
              <a:ext uri="{FF2B5EF4-FFF2-40B4-BE49-F238E27FC236}">
                <a16:creationId xmlns:a16="http://schemas.microsoft.com/office/drawing/2014/main" id="{2FCD9B94-D70B-4446-85E5-ACD3904289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098" name="Picture 2" descr="diffusing update algorithm dual, ccna , ccna tutorials">
            <a:extLst>
              <a:ext uri="{FF2B5EF4-FFF2-40B4-BE49-F238E27FC236}">
                <a16:creationId xmlns:a16="http://schemas.microsoft.com/office/drawing/2014/main" id="{3D8EFBD0-26BB-4477-9571-E4D563ABB8AB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  <a:alphaModFix amt="2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488" r="6734" b="-1"/>
          <a:stretch/>
        </p:blipFill>
        <p:spPr bwMode="auto">
          <a:xfrm>
            <a:off x="20" y="10"/>
            <a:ext cx="12191980" cy="68579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59BADCB9-8D9C-4C56-9E2C-7BA98AE106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7" y="639099"/>
            <a:ext cx="3647493" cy="4965833"/>
          </a:xfrm>
        </p:spPr>
        <p:txBody>
          <a:bodyPr>
            <a:normAutofit/>
          </a:bodyPr>
          <a:lstStyle/>
          <a:p>
            <a:pPr algn="r"/>
            <a:r>
              <a:rPr lang="en-US" dirty="0" err="1"/>
              <a:t>Lanjutan</a:t>
            </a:r>
            <a:endParaRPr lang="en-US" err="1"/>
          </a:p>
        </p:txBody>
      </p:sp>
      <p:cxnSp>
        <p:nvCxnSpPr>
          <p:cNvPr id="73" name="Straight Connector 72">
            <a:extLst>
              <a:ext uri="{FF2B5EF4-FFF2-40B4-BE49-F238E27FC236}">
                <a16:creationId xmlns:a16="http://schemas.microsoft.com/office/drawing/2014/main" id="{3378FF8B-3743-48E1-88E3-F4CADB3DECE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4296" y="1406171"/>
            <a:ext cx="0" cy="3431689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1B43CC-F79D-439A-A3BE-A6277EB4B0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79938" y="639099"/>
            <a:ext cx="6591346" cy="4965833"/>
          </a:xfrm>
        </p:spPr>
        <p:txBody>
          <a:bodyPr>
            <a:normAutofit/>
          </a:bodyPr>
          <a:lstStyle/>
          <a:p>
            <a:r>
              <a:rPr lang="en-US" dirty="0" err="1">
                <a:ea typeface="+mn-lt"/>
                <a:cs typeface="+mn-lt"/>
              </a:rPr>
              <a:t>Mengirim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dirty="0" err="1">
                <a:ea typeface="+mn-lt"/>
                <a:cs typeface="+mn-lt"/>
              </a:rPr>
              <a:t>perubahan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dirty="0" err="1">
                <a:ea typeface="+mn-lt"/>
                <a:cs typeface="+mn-lt"/>
              </a:rPr>
              <a:t>topologi</a:t>
            </a:r>
            <a:r>
              <a:rPr lang="en-US" dirty="0">
                <a:ea typeface="+mn-lt"/>
                <a:cs typeface="+mn-lt"/>
              </a:rPr>
              <a:t>, </a:t>
            </a:r>
            <a:r>
              <a:rPr lang="en-US" dirty="0" err="1">
                <a:ea typeface="+mn-lt"/>
                <a:cs typeface="+mn-lt"/>
              </a:rPr>
              <a:t>daripada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dirty="0" err="1">
                <a:ea typeface="+mn-lt"/>
                <a:cs typeface="+mn-lt"/>
              </a:rPr>
              <a:t>mengirim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dirty="0" err="1">
                <a:ea typeface="+mn-lt"/>
                <a:cs typeface="+mn-lt"/>
              </a:rPr>
              <a:t>seluruh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dirty="0" err="1">
                <a:ea typeface="+mn-lt"/>
                <a:cs typeface="+mn-lt"/>
              </a:rPr>
              <a:t>tabel</a:t>
            </a:r>
            <a:r>
              <a:rPr lang="en-US" dirty="0">
                <a:ea typeface="+mn-lt"/>
                <a:cs typeface="+mn-lt"/>
              </a:rPr>
              <a:t> routing </a:t>
            </a:r>
            <a:r>
              <a:rPr lang="en-US" dirty="0" err="1">
                <a:ea typeface="+mn-lt"/>
                <a:cs typeface="+mn-lt"/>
              </a:rPr>
              <a:t>ketika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dirty="0" err="1">
                <a:ea typeface="+mn-lt"/>
                <a:cs typeface="+mn-lt"/>
              </a:rPr>
              <a:t>sebuah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dirty="0" err="1">
                <a:ea typeface="+mn-lt"/>
                <a:cs typeface="+mn-lt"/>
              </a:rPr>
              <a:t>rute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dirty="0" err="1">
                <a:ea typeface="+mn-lt"/>
                <a:cs typeface="+mn-lt"/>
              </a:rPr>
              <a:t>diubah</a:t>
            </a:r>
            <a:r>
              <a:rPr lang="en-US" dirty="0">
                <a:ea typeface="+mn-lt"/>
                <a:cs typeface="+mn-lt"/>
              </a:rPr>
              <a:t>.</a:t>
            </a:r>
          </a:p>
          <a:p>
            <a:pPr>
              <a:buClr>
                <a:srgbClr val="1287C3"/>
              </a:buClr>
            </a:pPr>
            <a:r>
              <a:rPr lang="en-US" dirty="0" err="1">
                <a:ea typeface="+mn-lt"/>
                <a:cs typeface="+mn-lt"/>
              </a:rPr>
              <a:t>Secara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dirty="0" err="1">
                <a:ea typeface="+mn-lt"/>
                <a:cs typeface="+mn-lt"/>
              </a:rPr>
              <a:t>berkala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dirty="0" err="1">
                <a:ea typeface="+mn-lt"/>
                <a:cs typeface="+mn-lt"/>
              </a:rPr>
              <a:t>memeriksa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dirty="0" err="1">
                <a:ea typeface="+mn-lt"/>
                <a:cs typeface="+mn-lt"/>
              </a:rPr>
              <a:t>apakah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dirty="0" err="1">
                <a:ea typeface="+mn-lt"/>
                <a:cs typeface="+mn-lt"/>
              </a:rPr>
              <a:t>rute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dirty="0" err="1">
                <a:ea typeface="+mn-lt"/>
                <a:cs typeface="+mn-lt"/>
              </a:rPr>
              <a:t>tersedia</a:t>
            </a:r>
            <a:r>
              <a:rPr lang="en-US" dirty="0">
                <a:ea typeface="+mn-lt"/>
                <a:cs typeface="+mn-lt"/>
              </a:rPr>
              <a:t>, dan </a:t>
            </a:r>
            <a:r>
              <a:rPr lang="en-US" dirty="0" err="1">
                <a:ea typeface="+mn-lt"/>
                <a:cs typeface="+mn-lt"/>
              </a:rPr>
              <a:t>menyebarkan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dirty="0" err="1">
                <a:ea typeface="+mn-lt"/>
                <a:cs typeface="+mn-lt"/>
              </a:rPr>
              <a:t>perubahan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dirty="0" err="1">
                <a:ea typeface="+mn-lt"/>
                <a:cs typeface="+mn-lt"/>
              </a:rPr>
              <a:t>perutean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dirty="0" err="1">
                <a:ea typeface="+mn-lt"/>
                <a:cs typeface="+mn-lt"/>
              </a:rPr>
              <a:t>ke</a:t>
            </a:r>
            <a:r>
              <a:rPr lang="en-US" dirty="0">
                <a:ea typeface="+mn-lt"/>
                <a:cs typeface="+mn-lt"/>
              </a:rPr>
              <a:t> router </a:t>
            </a:r>
            <a:r>
              <a:rPr lang="en-US" dirty="0" err="1">
                <a:ea typeface="+mn-lt"/>
                <a:cs typeface="+mn-lt"/>
              </a:rPr>
              <a:t>tetangga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dirty="0" err="1">
                <a:ea typeface="+mn-lt"/>
                <a:cs typeface="+mn-lt"/>
              </a:rPr>
              <a:t>jika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dirty="0" err="1">
                <a:ea typeface="+mn-lt"/>
                <a:cs typeface="+mn-lt"/>
              </a:rPr>
              <a:t>ada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dirty="0" err="1">
                <a:ea typeface="+mn-lt"/>
                <a:cs typeface="+mn-lt"/>
              </a:rPr>
              <a:t>perubahan</a:t>
            </a:r>
            <a:r>
              <a:rPr lang="en-US" dirty="0">
                <a:ea typeface="+mn-lt"/>
                <a:cs typeface="+mn-lt"/>
              </a:rPr>
              <a:t> yang </a:t>
            </a:r>
            <a:r>
              <a:rPr lang="en-US" dirty="0" err="1">
                <a:ea typeface="+mn-lt"/>
                <a:cs typeface="+mn-lt"/>
              </a:rPr>
              <a:t>terjadi</a:t>
            </a:r>
            <a:r>
              <a:rPr lang="en-US" dirty="0">
                <a:ea typeface="+mn-lt"/>
                <a:cs typeface="+mn-lt"/>
              </a:rPr>
              <a:t>.</a:t>
            </a:r>
          </a:p>
          <a:p>
            <a:pPr>
              <a:buClr>
                <a:srgbClr val="1287C3"/>
              </a:buClr>
            </a:pPr>
            <a:r>
              <a:rPr lang="en-US" dirty="0" err="1">
                <a:ea typeface="+mn-lt"/>
                <a:cs typeface="+mn-lt"/>
              </a:rPr>
              <a:t>Menjalankan</a:t>
            </a:r>
            <a:r>
              <a:rPr lang="en-US" dirty="0">
                <a:ea typeface="+mn-lt"/>
                <a:cs typeface="+mn-lt"/>
              </a:rPr>
              <a:t> proses </a:t>
            </a:r>
            <a:r>
              <a:rPr lang="en-US" dirty="0" err="1">
                <a:ea typeface="+mn-lt"/>
                <a:cs typeface="+mn-lt"/>
              </a:rPr>
              <a:t>perutean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dirty="0" err="1">
                <a:ea typeface="+mn-lt"/>
                <a:cs typeface="+mn-lt"/>
              </a:rPr>
              <a:t>terpisah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dirty="0" err="1">
                <a:ea typeface="+mn-lt"/>
                <a:cs typeface="+mn-lt"/>
              </a:rPr>
              <a:t>untuk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dirty="0" err="1">
                <a:ea typeface="+mn-lt"/>
                <a:cs typeface="+mn-lt"/>
              </a:rPr>
              <a:t>Protokol</a:t>
            </a:r>
            <a:r>
              <a:rPr lang="en-US" dirty="0">
                <a:ea typeface="+mn-lt"/>
                <a:cs typeface="+mn-lt"/>
              </a:rPr>
              <a:t> Internet (IP), IPv6, IPX, dan AppleTalk, </a:t>
            </a:r>
            <a:r>
              <a:rPr lang="en-US" dirty="0" err="1">
                <a:ea typeface="+mn-lt"/>
                <a:cs typeface="+mn-lt"/>
              </a:rPr>
              <a:t>melalui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dirty="0" err="1">
                <a:ea typeface="+mn-lt"/>
                <a:cs typeface="+mn-lt"/>
              </a:rPr>
              <a:t>penggunaan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dirty="0" err="1">
                <a:ea typeface="+mn-lt"/>
                <a:cs typeface="+mn-lt"/>
              </a:rPr>
              <a:t>modul</a:t>
            </a:r>
            <a:r>
              <a:rPr lang="en-US" dirty="0">
                <a:ea typeface="+mn-lt"/>
                <a:cs typeface="+mn-lt"/>
              </a:rPr>
              <a:t> yang </a:t>
            </a:r>
            <a:r>
              <a:rPr lang="en-US" dirty="0" err="1">
                <a:ea typeface="+mn-lt"/>
                <a:cs typeface="+mn-lt"/>
              </a:rPr>
              <a:t>bergantung</a:t>
            </a:r>
            <a:r>
              <a:rPr lang="en-US" dirty="0">
                <a:ea typeface="+mn-lt"/>
                <a:cs typeface="+mn-lt"/>
              </a:rPr>
              <a:t> pada </a:t>
            </a:r>
            <a:r>
              <a:rPr lang="en-US" dirty="0" err="1">
                <a:ea typeface="+mn-lt"/>
                <a:cs typeface="+mn-lt"/>
              </a:rPr>
              <a:t>protokol</a:t>
            </a:r>
            <a:r>
              <a:rPr lang="en-US" dirty="0">
                <a:ea typeface="+mn-lt"/>
                <a:cs typeface="+mn-lt"/>
              </a:rPr>
              <a:t> (PDM).</a:t>
            </a:r>
          </a:p>
          <a:p>
            <a:pPr>
              <a:buClr>
                <a:srgbClr val="1287C3"/>
              </a:buClr>
            </a:pPr>
            <a:r>
              <a:rPr lang="en-US" dirty="0" err="1">
                <a:ea typeface="+mn-lt"/>
                <a:cs typeface="+mn-lt"/>
              </a:rPr>
              <a:t>Kompatibilitas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dirty="0" err="1">
                <a:ea typeface="+mn-lt"/>
                <a:cs typeface="+mn-lt"/>
              </a:rPr>
              <a:t>mundur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dirty="0" err="1">
                <a:ea typeface="+mn-lt"/>
                <a:cs typeface="+mn-lt"/>
              </a:rPr>
              <a:t>dengan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dirty="0" err="1">
                <a:ea typeface="+mn-lt"/>
                <a:cs typeface="+mn-lt"/>
              </a:rPr>
              <a:t>protokol</a:t>
            </a:r>
            <a:r>
              <a:rPr lang="en-US" dirty="0">
                <a:ea typeface="+mn-lt"/>
                <a:cs typeface="+mn-lt"/>
              </a:rPr>
              <a:t> routing IGRP.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852522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3ED583-DFD3-4956-B6CB-F75101ACCE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Algoritma</a:t>
            </a:r>
            <a:r>
              <a:rPr lang="en-US" dirty="0"/>
              <a:t> DUAL EIGRP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4D6998-BE27-407C-8506-5244904883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4310" y="2666999"/>
            <a:ext cx="10018713" cy="1974013"/>
          </a:xfrm>
        </p:spPr>
        <p:txBody>
          <a:bodyPr>
            <a:normAutofit lnSpcReduction="10000"/>
          </a:bodyPr>
          <a:lstStyle/>
          <a:p>
            <a:pPr algn="just"/>
            <a:r>
              <a:rPr lang="en-US" dirty="0">
                <a:ea typeface="+mn-lt"/>
                <a:cs typeface="+mn-lt"/>
              </a:rPr>
              <a:t>EIGRP </a:t>
            </a:r>
            <a:r>
              <a:rPr lang="en-US" dirty="0" err="1">
                <a:ea typeface="+mn-lt"/>
                <a:cs typeface="+mn-lt"/>
              </a:rPr>
              <a:t>adalah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dirty="0" err="1">
                <a:ea typeface="+mn-lt"/>
                <a:cs typeface="+mn-lt"/>
              </a:rPr>
              <a:t>vektor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dirty="0" err="1">
                <a:ea typeface="+mn-lt"/>
                <a:cs typeface="+mn-lt"/>
              </a:rPr>
              <a:t>jarak</a:t>
            </a:r>
            <a:r>
              <a:rPr lang="en-US" dirty="0">
                <a:ea typeface="+mn-lt"/>
                <a:cs typeface="+mn-lt"/>
              </a:rPr>
              <a:t> &amp; </a:t>
            </a:r>
            <a:r>
              <a:rPr lang="en-US" dirty="0" err="1">
                <a:ea typeface="+mn-lt"/>
                <a:cs typeface="+mn-lt"/>
              </a:rPr>
              <a:t>protokol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dirty="0" err="1">
                <a:ea typeface="+mn-lt"/>
                <a:cs typeface="+mn-lt"/>
              </a:rPr>
              <a:t>perutean</a:t>
            </a:r>
            <a:r>
              <a:rPr lang="en-US" dirty="0">
                <a:ea typeface="+mn-lt"/>
                <a:cs typeface="+mn-lt"/>
              </a:rPr>
              <a:t> Status </a:t>
            </a:r>
            <a:r>
              <a:rPr lang="en-US" dirty="0" err="1">
                <a:ea typeface="+mn-lt"/>
                <a:cs typeface="+mn-lt"/>
              </a:rPr>
              <a:t>Tautan</a:t>
            </a:r>
            <a:r>
              <a:rPr lang="en-US" dirty="0">
                <a:ea typeface="+mn-lt"/>
                <a:cs typeface="+mn-lt"/>
              </a:rPr>
              <a:t> yang </a:t>
            </a:r>
            <a:r>
              <a:rPr lang="en-US" dirty="0" err="1">
                <a:ea typeface="+mn-lt"/>
                <a:cs typeface="+mn-lt"/>
              </a:rPr>
              <a:t>menggunakan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dirty="0" err="1">
                <a:ea typeface="+mn-lt"/>
                <a:cs typeface="+mn-lt"/>
              </a:rPr>
              <a:t>algoritme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dirty="0" err="1">
                <a:ea typeface="+mn-lt"/>
                <a:cs typeface="+mn-lt"/>
              </a:rPr>
              <a:t>pembaruan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dirty="0" err="1">
                <a:ea typeface="+mn-lt"/>
                <a:cs typeface="+mn-lt"/>
              </a:rPr>
              <a:t>menyebar</a:t>
            </a:r>
            <a:r>
              <a:rPr lang="en-US" dirty="0">
                <a:ea typeface="+mn-lt"/>
                <a:cs typeface="+mn-lt"/>
              </a:rPr>
              <a:t> (DUAL</a:t>
            </a:r>
            <a:r>
              <a:rPr lang="en-US">
                <a:ea typeface="+mn-lt"/>
                <a:cs typeface="+mn-lt"/>
              </a:rPr>
              <a:t>) </a:t>
            </a:r>
          </a:p>
          <a:p>
            <a:pPr algn="just"/>
            <a:r>
              <a:rPr lang="en-US">
                <a:ea typeface="+mn-lt"/>
                <a:cs typeface="+mn-lt"/>
              </a:rPr>
              <a:t>Untuk </a:t>
            </a:r>
            <a:r>
              <a:rPr lang="en-US" dirty="0" err="1">
                <a:ea typeface="+mn-lt"/>
                <a:cs typeface="+mn-lt"/>
              </a:rPr>
              <a:t>meningkatkan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dirty="0" err="1">
                <a:ea typeface="+mn-lt"/>
                <a:cs typeface="+mn-lt"/>
              </a:rPr>
              <a:t>efisiensi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dirty="0" err="1">
                <a:ea typeface="+mn-lt"/>
                <a:cs typeface="+mn-lt"/>
              </a:rPr>
              <a:t>protokol</a:t>
            </a:r>
            <a:r>
              <a:rPr lang="en-US" dirty="0">
                <a:ea typeface="+mn-lt"/>
                <a:cs typeface="+mn-lt"/>
              </a:rPr>
              <a:t> dan </a:t>
            </a:r>
            <a:r>
              <a:rPr lang="en-US" dirty="0" err="1">
                <a:ea typeface="+mn-lt"/>
                <a:cs typeface="+mn-lt"/>
              </a:rPr>
              <a:t>membantu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dirty="0" err="1">
                <a:ea typeface="+mn-lt"/>
                <a:cs typeface="+mn-lt"/>
              </a:rPr>
              <a:t>mencegah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dirty="0" err="1">
                <a:ea typeface="+mn-lt"/>
                <a:cs typeface="+mn-lt"/>
              </a:rPr>
              <a:t>kesalahan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dirty="0" err="1">
                <a:ea typeface="+mn-lt"/>
                <a:cs typeface="+mn-lt"/>
              </a:rPr>
              <a:t>kalkulasi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dirty="0" err="1">
                <a:ea typeface="+mn-lt"/>
                <a:cs typeface="+mn-lt"/>
              </a:rPr>
              <a:t>saat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dirty="0" err="1">
                <a:ea typeface="+mn-lt"/>
                <a:cs typeface="+mn-lt"/>
              </a:rPr>
              <a:t>mencoba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dirty="0" err="1">
                <a:ea typeface="+mn-lt"/>
                <a:cs typeface="+mn-lt"/>
              </a:rPr>
              <a:t>menentukan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dirty="0" err="1">
                <a:ea typeface="+mn-lt"/>
                <a:cs typeface="+mn-lt"/>
              </a:rPr>
              <a:t>jalur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dirty="0" err="1">
                <a:ea typeface="+mn-lt"/>
                <a:cs typeface="+mn-lt"/>
              </a:rPr>
              <a:t>terbaik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dirty="0" err="1">
                <a:ea typeface="+mn-lt"/>
                <a:cs typeface="+mn-lt"/>
              </a:rPr>
              <a:t>ke</a:t>
            </a:r>
            <a:r>
              <a:rPr lang="en-US" dirty="0">
                <a:ea typeface="+mn-lt"/>
                <a:cs typeface="+mn-lt"/>
              </a:rPr>
              <a:t> remote </a:t>
            </a:r>
            <a:r>
              <a:rPr lang="en-US" dirty="0" err="1">
                <a:ea typeface="+mn-lt"/>
                <a:cs typeface="+mn-lt"/>
              </a:rPr>
              <a:t>jaringan</a:t>
            </a:r>
            <a:r>
              <a:rPr lang="en-US" dirty="0">
                <a:ea typeface="+mn-lt"/>
                <a:cs typeface="+mn-lt"/>
              </a:rPr>
              <a:t>.</a:t>
            </a:r>
            <a:endParaRPr lang="en-US" dirty="0"/>
          </a:p>
        </p:txBody>
      </p:sp>
      <p:pic>
        <p:nvPicPr>
          <p:cNvPr id="4" name="Picture 4" descr="Chart, radar chart&#10;&#10;Description automatically generated">
            <a:extLst>
              <a:ext uri="{FF2B5EF4-FFF2-40B4-BE49-F238E27FC236}">
                <a16:creationId xmlns:a16="http://schemas.microsoft.com/office/drawing/2014/main" id="{8016D68A-2D90-46B3-BAC6-3E6677DCC36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9526438" y="4372154"/>
            <a:ext cx="2096219" cy="2081842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BACD020C-2D62-4C1C-A46A-7833699E9D24}"/>
              </a:ext>
            </a:extLst>
          </p:cNvPr>
          <p:cNvSpPr txBox="1"/>
          <p:nvPr/>
        </p:nvSpPr>
        <p:spPr>
          <a:xfrm>
            <a:off x="8879457" y="6453996"/>
            <a:ext cx="2743200" cy="317500"/>
          </a:xfrm>
          <a:prstGeom prst="rect">
            <a:avLst/>
          </a:prstGeom>
        </p:spPr>
        <p:txBody>
          <a:bodyPr>
            <a:normAutofit fontScale="47500" lnSpcReduction="20000"/>
          </a:bodyPr>
          <a:lstStyle/>
          <a:p>
            <a:r>
              <a:rPr lang="en-US">
                <a:hlinkClick r:id="rId3"/>
              </a:rPr>
              <a:t>This Photo</a:t>
            </a:r>
            <a:r>
              <a:rPr lang="en-US"/>
              <a:t> by Unknown author is licensed under </a:t>
            </a:r>
            <a:r>
              <a:rPr lang="en-US">
                <a:hlinkClick r:id="rId4"/>
              </a:rPr>
              <a:t>CC BY-SA</a:t>
            </a:r>
            <a:r>
              <a:rPr lang="en-US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7999568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>
            <a:duotone>
              <a:schemeClr val="bg2">
                <a:shade val="76000"/>
                <a:satMod val="180000"/>
              </a:schemeClr>
              <a:schemeClr val="bg2">
                <a:tint val="80000"/>
                <a:satMod val="120000"/>
                <a:lumMod val="180000"/>
              </a:schemeClr>
            </a:duotone>
          </a:blip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1" name="Group 70">
            <a:extLst>
              <a:ext uri="{FF2B5EF4-FFF2-40B4-BE49-F238E27FC236}">
                <a16:creationId xmlns:a16="http://schemas.microsoft.com/office/drawing/2014/main" id="{A2E861A3-F23C-46B8-A38A-4A22E453D9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50812" y="0"/>
            <a:ext cx="2436813" cy="6858001"/>
            <a:chOff x="1320800" y="0"/>
            <a:chExt cx="2436813" cy="6858001"/>
          </a:xfrm>
        </p:grpSpPr>
        <p:sp>
          <p:nvSpPr>
            <p:cNvPr id="72" name="Freeform 6">
              <a:extLst>
                <a:ext uri="{FF2B5EF4-FFF2-40B4-BE49-F238E27FC236}">
                  <a16:creationId xmlns:a16="http://schemas.microsoft.com/office/drawing/2014/main" id="{8BC3D220-643B-4160-B5A9-59DF5D21F41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73" name="Freeform 7">
              <a:extLst>
                <a:ext uri="{FF2B5EF4-FFF2-40B4-BE49-F238E27FC236}">
                  <a16:creationId xmlns:a16="http://schemas.microsoft.com/office/drawing/2014/main" id="{B92237DE-D518-4625-8392-66D7084588A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74" name="Freeform 8">
              <a:extLst>
                <a:ext uri="{FF2B5EF4-FFF2-40B4-BE49-F238E27FC236}">
                  <a16:creationId xmlns:a16="http://schemas.microsoft.com/office/drawing/2014/main" id="{F290F0DD-E80A-4263-94E1-A41F57D84CC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75" name="Freeform 9">
              <a:extLst>
                <a:ext uri="{FF2B5EF4-FFF2-40B4-BE49-F238E27FC236}">
                  <a16:creationId xmlns:a16="http://schemas.microsoft.com/office/drawing/2014/main" id="{D78EA7D2-CCEA-435E-873D-36BF0522FFE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76" name="Freeform 10">
              <a:extLst>
                <a:ext uri="{FF2B5EF4-FFF2-40B4-BE49-F238E27FC236}">
                  <a16:creationId xmlns:a16="http://schemas.microsoft.com/office/drawing/2014/main" id="{9DFA731E-D6BB-42CC-AA05-64023DC81FE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77" name="Freeform 11">
              <a:extLst>
                <a:ext uri="{FF2B5EF4-FFF2-40B4-BE49-F238E27FC236}">
                  <a16:creationId xmlns:a16="http://schemas.microsoft.com/office/drawing/2014/main" id="{B00D0483-90FB-4EB4-9770-CA8A310D503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9997D010-83C2-49E0-AFB8-1E1A3871D0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84312" y="685800"/>
            <a:ext cx="4278928" cy="1752599"/>
          </a:xfrm>
        </p:spPr>
        <p:txBody>
          <a:bodyPr>
            <a:normAutofit/>
          </a:bodyPr>
          <a:lstStyle/>
          <a:p>
            <a:r>
              <a:rPr lang="en-US"/>
              <a:t>Lanjutan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6992FA-0093-4963-914B-E685F2B72C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4310" y="1801505"/>
            <a:ext cx="4278929" cy="3989696"/>
          </a:xfrm>
        </p:spPr>
        <p:txBody>
          <a:bodyPr>
            <a:normAutofit fontScale="85000" lnSpcReduction="10000"/>
          </a:bodyPr>
          <a:lstStyle/>
          <a:p>
            <a:pPr algn="just"/>
            <a:r>
              <a:rPr lang="en-US" sz="2800"/>
              <a:t>Nama lengkap dari algoritma ini adalah DUAL finite-state machine (DUAL FSM)</a:t>
            </a:r>
          </a:p>
          <a:p>
            <a:pPr algn="just"/>
            <a:endParaRPr lang="en-US" sz="2800"/>
          </a:p>
          <a:p>
            <a:pPr algn="just"/>
            <a:r>
              <a:rPr lang="en-US" sz="2800"/>
              <a:t>DUAL menggunakan tiga tabel terpisah untuk perhitungan rute. Tabel ini dibuat menggunakan informasi yang dipertukarkan antara router EIGRP.</a:t>
            </a:r>
          </a:p>
        </p:txBody>
      </p:sp>
      <p:sp>
        <p:nvSpPr>
          <p:cNvPr id="79" name="Rounded Rectangle 16">
            <a:extLst>
              <a:ext uri="{FF2B5EF4-FFF2-40B4-BE49-F238E27FC236}">
                <a16:creationId xmlns:a16="http://schemas.microsoft.com/office/drawing/2014/main" id="{DD7EED39-224E-4230-8FD1-B1E1AF6C6E3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096000" y="648931"/>
            <a:ext cx="5407023" cy="5231964"/>
          </a:xfrm>
          <a:prstGeom prst="roundRect">
            <a:avLst>
              <a:gd name="adj" fmla="val 4834"/>
            </a:avLst>
          </a:prstGeom>
          <a:solidFill>
            <a:schemeClr val="bg1"/>
          </a:solidFill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6" name="Picture 2" descr="Ciro Tammaro's Blog: - Cisco Networking: EIGRP and Diffusing Update  Algorithm (DUAL)">
            <a:extLst>
              <a:ext uri="{FF2B5EF4-FFF2-40B4-BE49-F238E27FC236}">
                <a16:creationId xmlns:a16="http://schemas.microsoft.com/office/drawing/2014/main" id="{23E4A774-3367-4060-9F3F-5CB7C311767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638" r="16150" b="2"/>
          <a:stretch/>
        </p:blipFill>
        <p:spPr bwMode="auto">
          <a:xfrm>
            <a:off x="6434407" y="1011765"/>
            <a:ext cx="4744154" cy="45467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1002782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1" name="Rectangle 70">
            <a:extLst>
              <a:ext uri="{FF2B5EF4-FFF2-40B4-BE49-F238E27FC236}">
                <a16:creationId xmlns:a16="http://schemas.microsoft.com/office/drawing/2014/main" id="{2FCD9B94-D70B-4446-85E5-ACD3904289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074" name="Picture 2" descr="A More Efficient Diffusing Update Algorithm For Loop-Free Routing |  Semantic Scholar">
            <a:extLst>
              <a:ext uri="{FF2B5EF4-FFF2-40B4-BE49-F238E27FC236}">
                <a16:creationId xmlns:a16="http://schemas.microsoft.com/office/drawing/2014/main" id="{58142E18-F80D-443F-B87D-B14AFC6539C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  <a:alphaModFix amt="2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997" b="5796"/>
          <a:stretch/>
        </p:blipFill>
        <p:spPr bwMode="auto">
          <a:xfrm>
            <a:off x="20" y="10"/>
            <a:ext cx="12191980" cy="68579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97D7AAE5-72A9-4780-8122-89A35FF5E7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7" y="639099"/>
            <a:ext cx="3647493" cy="4965833"/>
          </a:xfrm>
        </p:spPr>
        <p:txBody>
          <a:bodyPr>
            <a:normAutofit/>
          </a:bodyPr>
          <a:lstStyle/>
          <a:p>
            <a:pPr algn="r"/>
            <a:r>
              <a:rPr lang="en-US"/>
              <a:t>DUAL FSM</a:t>
            </a:r>
            <a:endParaRPr lang="id-ID"/>
          </a:p>
        </p:txBody>
      </p:sp>
      <p:cxnSp>
        <p:nvCxnSpPr>
          <p:cNvPr id="73" name="Straight Connector 72">
            <a:extLst>
              <a:ext uri="{FF2B5EF4-FFF2-40B4-BE49-F238E27FC236}">
                <a16:creationId xmlns:a16="http://schemas.microsoft.com/office/drawing/2014/main" id="{3378FF8B-3743-48E1-88E3-F4CADB3DECE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4296" y="1406171"/>
            <a:ext cx="0" cy="3431689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CADB6B-9E67-42FC-80B2-4316FF6AD7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79938" y="639099"/>
            <a:ext cx="6591346" cy="4965833"/>
          </a:xfrm>
        </p:spPr>
        <p:txBody>
          <a:bodyPr>
            <a:normAutofit/>
          </a:bodyPr>
          <a:lstStyle/>
          <a:p>
            <a:r>
              <a:rPr lang="id-ID"/>
              <a:t>DUAL finite state engine (FSM) terdiri dari berbagai status dan skenario. Protokol DUAL memindai semua rute untuk melacak jalur optimal, dalam hal efisiensi dan biaya. </a:t>
            </a:r>
            <a:endParaRPr lang="en-US"/>
          </a:p>
          <a:p>
            <a:r>
              <a:rPr lang="id-ID"/>
              <a:t>Kemudian, ia menambahkan jalur itu di tabel perutean. DUAL FSM juga mengelola rute cadangan, jika rute utama dan paling efisien hilang</a:t>
            </a:r>
          </a:p>
        </p:txBody>
      </p:sp>
    </p:spTree>
    <p:extLst>
      <p:ext uri="{BB962C8B-B14F-4D97-AF65-F5344CB8AC3E}">
        <p14:creationId xmlns:p14="http://schemas.microsoft.com/office/powerpoint/2010/main" val="270032920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rallax">
  <a:themeElements>
    <a:clrScheme name="Parallax">
      <a:dk1>
        <a:sysClr val="windowText" lastClr="000000"/>
      </a:dk1>
      <a:lt1>
        <a:sysClr val="window" lastClr="FFFFFF"/>
      </a:lt1>
      <a:dk2>
        <a:srgbClr val="212121"/>
      </a:dk2>
      <a:lt2>
        <a:srgbClr val="CDD0D1"/>
      </a:lt2>
      <a:accent1>
        <a:srgbClr val="30ACEC"/>
      </a:accent1>
      <a:accent2>
        <a:srgbClr val="80C34F"/>
      </a:accent2>
      <a:accent3>
        <a:srgbClr val="E29D3E"/>
      </a:accent3>
      <a:accent4>
        <a:srgbClr val="D64A3B"/>
      </a:accent4>
      <a:accent5>
        <a:srgbClr val="D64787"/>
      </a:accent5>
      <a:accent6>
        <a:srgbClr val="A666E1"/>
      </a:accent6>
      <a:hlink>
        <a:srgbClr val="3085ED"/>
      </a:hlink>
      <a:folHlink>
        <a:srgbClr val="82B6F4"/>
      </a:folHlink>
    </a:clrScheme>
    <a:fontScheme name="Parallax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rallax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4F7A876A-7598-49CA-AFC8-8EDA2551E4A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622</Words>
  <Application>Microsoft Office PowerPoint</Application>
  <PresentationFormat>Widescreen</PresentationFormat>
  <Paragraphs>63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0" baseType="lpstr">
      <vt:lpstr>Arial</vt:lpstr>
      <vt:lpstr>Corbel</vt:lpstr>
      <vt:lpstr>Parallax</vt:lpstr>
      <vt:lpstr>Manajemen Routing</vt:lpstr>
      <vt:lpstr>EIGRP</vt:lpstr>
      <vt:lpstr>Lanjutan</vt:lpstr>
      <vt:lpstr>Tabel EIGRP</vt:lpstr>
      <vt:lpstr>Fitur Dasar EIGRP</vt:lpstr>
      <vt:lpstr>Lanjutan</vt:lpstr>
      <vt:lpstr>Algoritma DUAL EIGRP</vt:lpstr>
      <vt:lpstr>Lanjutan</vt:lpstr>
      <vt:lpstr>DUAL FSM</vt:lpstr>
      <vt:lpstr>Lanjutan</vt:lpstr>
      <vt:lpstr>Tugas Utama DUAL</vt:lpstr>
      <vt:lpstr>Persyaratan Dasar EIGRP</vt:lpstr>
      <vt:lpstr>Proses Penjagaan Tabel</vt:lpstr>
      <vt:lpstr>Proses Metrik EIGRP</vt:lpstr>
      <vt:lpstr>Konvergensi EIGRP</vt:lpstr>
      <vt:lpstr>PowerPoint Presentation</vt:lpstr>
      <vt:lpstr>Thank You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Manajemen Routing</dc:title>
  <dc:creator>ALAUDDIN MAULANA HIRZAN</dc:creator>
  <cp:lastModifiedBy>ALAUDDIN MAULANA HIRZAN</cp:lastModifiedBy>
  <cp:revision>1</cp:revision>
  <dcterms:created xsi:type="dcterms:W3CDTF">2020-12-19T13:31:53Z</dcterms:created>
  <dcterms:modified xsi:type="dcterms:W3CDTF">2020-12-19T13:31:54Z</dcterms:modified>
</cp:coreProperties>
</file>